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74" r:id="rId3"/>
    <p:sldId id="275" r:id="rId4"/>
    <p:sldId id="258" r:id="rId5"/>
    <p:sldId id="261" r:id="rId6"/>
    <p:sldId id="259" r:id="rId7"/>
    <p:sldId id="263" r:id="rId8"/>
    <p:sldId id="265" r:id="rId9"/>
    <p:sldId id="268" r:id="rId10"/>
    <p:sldId id="272" r:id="rId11"/>
    <p:sldId id="273" r:id="rId12"/>
    <p:sldId id="269" r:id="rId13"/>
    <p:sldId id="277" r:id="rId14"/>
    <p:sldId id="271" r:id="rId15"/>
    <p:sldId id="270" r:id="rId16"/>
    <p:sldId id="278" r:id="rId17"/>
    <p:sldId id="276" r:id="rId18"/>
    <p:sldId id="279" r:id="rId19"/>
    <p:sldId id="267" r:id="rId2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20000" autoAdjust="0"/>
    <p:restoredTop sz="96367" autoAdjust="0"/>
  </p:normalViewPr>
  <p:slideViewPr>
    <p:cSldViewPr snapToGrid="0">
      <p:cViewPr varScale="1">
        <p:scale>
          <a:sx n="110" d="100"/>
          <a:sy n="110" d="100"/>
        </p:scale>
        <p:origin x="3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na Oden" userId="166ff566159125a8" providerId="LiveId" clId="{03DE5C70-FDFF-430F-A975-C76C0F3BE628}"/>
    <pc:docChg chg="undo custSel modSld">
      <pc:chgData name="Lena Oden" userId="166ff566159125a8" providerId="LiveId" clId="{03DE5C70-FDFF-430F-A975-C76C0F3BE628}" dt="2021-05-17T07:40:29.883" v="37" actId="20577"/>
      <pc:docMkLst>
        <pc:docMk/>
      </pc:docMkLst>
      <pc:sldChg chg="mod modShow">
        <pc:chgData name="Lena Oden" userId="166ff566159125a8" providerId="LiveId" clId="{03DE5C70-FDFF-430F-A975-C76C0F3BE628}" dt="2021-05-14T09:36:24.983" v="0" actId="729"/>
        <pc:sldMkLst>
          <pc:docMk/>
          <pc:sldMk cId="2289400820" sldId="267"/>
        </pc:sldMkLst>
      </pc:sldChg>
      <pc:sldChg chg="modNotes">
        <pc:chgData name="Lena Oden" userId="166ff566159125a8" providerId="LiveId" clId="{03DE5C70-FDFF-430F-A975-C76C0F3BE628}" dt="2021-05-17T07:40:29.883" v="37" actId="20577"/>
        <pc:sldMkLst>
          <pc:docMk/>
          <pc:sldMk cId="552454275" sldId="27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DE2DF3-30BF-4DE2-A561-E363BADC1DCC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C86038-B939-46DC-A7AD-CE1B3FE2FBE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358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C86038-B939-46DC-A7AD-CE1B3FE2FB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8977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C86038-B939-46DC-A7AD-CE1B3FE2FBE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7026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C86038-B939-46DC-A7AD-CE1B3FE2FBE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299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C86038-B939-46DC-A7AD-CE1B3FE2FBE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77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C86038-B939-46DC-A7AD-CE1B3FE2FBE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636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C86038-B939-46DC-A7AD-CE1B3FE2FBE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2120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C86038-B939-46DC-A7AD-CE1B3FE2FBE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6766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C86038-B939-46DC-A7AD-CE1B3FE2FBE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2919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C86038-B939-46DC-A7AD-CE1B3FE2FBE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226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C86038-B939-46DC-A7AD-CE1B3FE2FBE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3057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C86038-B939-46DC-A7AD-CE1B3FE2FBE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4702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A5/1, where there are only two possibilities for task length, we choose the threshold as $2^{23}\</a:t>
            </a:r>
            <a:r>
              <a:rPr lang="en-US" dirty="0" err="1"/>
              <a:t>cdot</a:t>
            </a:r>
            <a:r>
              <a:rPr lang="en-US" dirty="0"/>
              <a:t> (3T/4-1)$, as this is shortly before the expected workload has been processed in an optimally balanced computation: </a:t>
            </a:r>
          </a:p>
          <a:p>
            <a:r>
              <a:rPr lang="en-US" dirty="0"/>
              <a:t>75\% of the tasks comprise about $2^{23}$ iterations.</a:t>
            </a:r>
          </a:p>
          <a:p>
            <a:r>
              <a:rPr lang="en-US" dirty="0"/>
              <a:t>We find that for $T=8$, at this point still around 25\% of the tasks are not processed.</a:t>
            </a:r>
          </a:p>
          <a:p>
            <a:endParaRPr lang="en-US" dirty="0"/>
          </a:p>
          <a:p>
            <a:r>
              <a:rPr lang="en-US" dirty="0"/>
              <a:t>For random numbers, we choose $0.7\</a:t>
            </a:r>
            <a:r>
              <a:rPr lang="en-US" dirty="0" err="1"/>
              <a:t>cdot</a:t>
            </a:r>
            <a:r>
              <a:rPr lang="en-US" dirty="0"/>
              <a:t> T/p$ for the threshold, where $T/p$ is the expected number of iterations for $T$ independent geometrically distributed task runtimes. At this point, about 75\% of the tasks have been processed, and the variance is large: some threads have processed 4 tasks, some only 1.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C86038-B939-46DC-A7AD-CE1B3FE2FBE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487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I_Titelfolie">
  <p:cSld name="MI_Titelfoli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3433576" y="3600001"/>
            <a:ext cx="7995300" cy="11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 sz="3400" b="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de-DE"/>
              <a:t>Mastertitelformat bearbeiten</a:t>
            </a:r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subTitle" idx="1"/>
          </p:nvPr>
        </p:nvSpPr>
        <p:spPr>
          <a:xfrm>
            <a:off x="3431704" y="4770000"/>
            <a:ext cx="7997100" cy="108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spcBef>
                <a:spcPts val="440"/>
              </a:spcBef>
              <a:spcAft>
                <a:spcPts val="0"/>
              </a:spcAft>
              <a:buSzPts val="2200"/>
              <a:buNone/>
              <a:defRPr sz="2200">
                <a:solidFill>
                  <a:schemeClr val="accent5"/>
                </a:solidFill>
              </a:defRPr>
            </a:lvl1pPr>
            <a:lvl2pPr lvl="1" algn="ctr" rtl="0">
              <a:spcBef>
                <a:spcPts val="340"/>
              </a:spcBef>
              <a:spcAft>
                <a:spcPts val="0"/>
              </a:spcAft>
              <a:buSzPts val="1700"/>
              <a:buNone/>
              <a:defRPr>
                <a:solidFill>
                  <a:srgbClr val="888888"/>
                </a:solidFill>
              </a:defRPr>
            </a:lvl2pPr>
            <a:lvl3pPr lvl="2" algn="ctr" rtl="0">
              <a:spcBef>
                <a:spcPts val="340"/>
              </a:spcBef>
              <a:spcAft>
                <a:spcPts val="0"/>
              </a:spcAft>
              <a:buSzPts val="1700"/>
              <a:buNone/>
              <a:defRPr>
                <a:solidFill>
                  <a:srgbClr val="888888"/>
                </a:solidFill>
              </a:defRPr>
            </a:lvl3pPr>
            <a:lvl4pPr lvl="3" algn="ctr" rtl="0">
              <a:spcBef>
                <a:spcPts val="340"/>
              </a:spcBef>
              <a:spcAft>
                <a:spcPts val="0"/>
              </a:spcAft>
              <a:buSzPts val="1700"/>
              <a:buNone/>
              <a:defRPr>
                <a:solidFill>
                  <a:srgbClr val="888888"/>
                </a:solidFill>
              </a:defRPr>
            </a:lvl4pPr>
            <a:lvl5pPr lvl="4" algn="ctr" rtl="0">
              <a:spcBef>
                <a:spcPts val="340"/>
              </a:spcBef>
              <a:spcAft>
                <a:spcPts val="0"/>
              </a:spcAft>
              <a:buSzPts val="1700"/>
              <a:buNone/>
              <a:defRPr>
                <a:solidFill>
                  <a:srgbClr val="888888"/>
                </a:solidFill>
              </a:defRPr>
            </a:lvl5pPr>
            <a:lvl6pPr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/>
          </a:p>
        </p:txBody>
      </p:sp>
      <p:sp>
        <p:nvSpPr>
          <p:cNvPr id="24" name="Google Shape;24;p2"/>
          <p:cNvSpPr txBox="1">
            <a:spLocks noGrp="1"/>
          </p:cNvSpPr>
          <p:nvPr>
            <p:ph type="body" idx="2" hasCustomPrompt="1"/>
          </p:nvPr>
        </p:nvSpPr>
        <p:spPr>
          <a:xfrm>
            <a:off x="576000" y="6076800"/>
            <a:ext cx="4464000" cy="1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spcBef>
                <a:spcPts val="200"/>
              </a:spcBef>
              <a:spcAft>
                <a:spcPts val="0"/>
              </a:spcAft>
              <a:buSzPts val="1000"/>
              <a:buNone/>
              <a:defRPr sz="1000" b="1" cap="none">
                <a:solidFill>
                  <a:schemeClr val="accent5"/>
                </a:solidFill>
              </a:defRPr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−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−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−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−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de-DE" dirty="0"/>
              <a:t>Lena Oden, Prof. Technische Informatik</a:t>
            </a:r>
          </a:p>
        </p:txBody>
      </p:sp>
      <p:sp>
        <p:nvSpPr>
          <p:cNvPr id="25" name="Google Shape;25;p2"/>
          <p:cNvSpPr txBox="1">
            <a:spLocks noGrp="1"/>
          </p:cNvSpPr>
          <p:nvPr>
            <p:ph type="body" idx="3"/>
          </p:nvPr>
        </p:nvSpPr>
        <p:spPr>
          <a:xfrm>
            <a:off x="576000" y="6254067"/>
            <a:ext cx="4464000" cy="3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marL="914400" lvl="1" indent="-228600" algn="l" rtl="0">
              <a:spcBef>
                <a:spcPts val="340"/>
              </a:spcBef>
              <a:spcAft>
                <a:spcPts val="0"/>
              </a:spcAft>
              <a:buSzPts val="1700"/>
              <a:buNone/>
              <a:defRPr/>
            </a:lvl2pPr>
            <a:lvl3pPr marL="1371600" lvl="2" indent="-228600" algn="l" rtl="0">
              <a:spcBef>
                <a:spcPts val="340"/>
              </a:spcBef>
              <a:spcAft>
                <a:spcPts val="0"/>
              </a:spcAft>
              <a:buSzPts val="1700"/>
              <a:buNone/>
              <a:defRPr/>
            </a:lvl3pPr>
            <a:lvl4pPr marL="1828800" lvl="3" indent="-228600" algn="l" rtl="0">
              <a:spcBef>
                <a:spcPts val="340"/>
              </a:spcBef>
              <a:spcAft>
                <a:spcPts val="0"/>
              </a:spcAft>
              <a:buSzPts val="1700"/>
              <a:buNone/>
              <a:defRPr/>
            </a:lvl4pPr>
            <a:lvl5pPr marL="2286000" lvl="4" indent="-228600" algn="l" rtl="0">
              <a:spcBef>
                <a:spcPts val="340"/>
              </a:spcBef>
              <a:spcAft>
                <a:spcPts val="0"/>
              </a:spcAft>
              <a:buSzPts val="1700"/>
              <a:buNone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pic>
        <p:nvPicPr>
          <p:cNvPr id="26" name="Google Shape;26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" y="0"/>
            <a:ext cx="11428802" cy="3053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6000" y="1522800"/>
            <a:ext cx="2088000" cy="208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952000" y="6176734"/>
            <a:ext cx="2476801" cy="4499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1378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I_Inhalt_Fließtext">
  <p:cSld name="MI_Inhalt_Fließ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"/>
          <p:cNvSpPr txBox="1">
            <a:spLocks noGrp="1"/>
          </p:cNvSpPr>
          <p:nvPr>
            <p:ph type="title"/>
          </p:nvPr>
        </p:nvSpPr>
        <p:spPr>
          <a:xfrm>
            <a:off x="1296000" y="1522800"/>
            <a:ext cx="10224000" cy="39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body" idx="1"/>
          </p:nvPr>
        </p:nvSpPr>
        <p:spPr>
          <a:xfrm>
            <a:off x="1296000" y="2088000"/>
            <a:ext cx="10224000" cy="39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spcBef>
                <a:spcPts val="0"/>
              </a:spcBef>
              <a:spcAft>
                <a:spcPts val="0"/>
              </a:spcAft>
              <a:buSzPts val="1700"/>
              <a:buFont typeface="Arial"/>
              <a:buNone/>
              <a:defRPr/>
            </a:lvl1pPr>
            <a:lvl2pPr marL="914400" lvl="1" indent="-228600" algn="l" rtl="0">
              <a:spcBef>
                <a:spcPts val="1200"/>
              </a:spcBef>
              <a:spcAft>
                <a:spcPts val="0"/>
              </a:spcAft>
              <a:buSzPts val="1700"/>
              <a:buFont typeface="Arial"/>
              <a:buNone/>
              <a:defRPr/>
            </a:lvl2pPr>
            <a:lvl3pPr marL="1371600" lvl="2" indent="-228600" algn="l" rtl="0">
              <a:spcBef>
                <a:spcPts val="1200"/>
              </a:spcBef>
              <a:spcAft>
                <a:spcPts val="0"/>
              </a:spcAft>
              <a:buSzPts val="1700"/>
              <a:buFont typeface="Arial"/>
              <a:buNone/>
              <a:defRPr/>
            </a:lvl3pPr>
            <a:lvl4pPr marL="1828800" lvl="3" indent="-228600" algn="l" rtl="0">
              <a:spcBef>
                <a:spcPts val="1200"/>
              </a:spcBef>
              <a:spcAft>
                <a:spcPts val="0"/>
              </a:spcAft>
              <a:buSzPts val="1700"/>
              <a:buFont typeface="Arial"/>
              <a:buNone/>
              <a:defRPr/>
            </a:lvl4pPr>
            <a:lvl5pPr marL="2286000" lvl="4" indent="-228600" algn="l" rtl="0">
              <a:spcBef>
                <a:spcPts val="1200"/>
              </a:spcBef>
              <a:spcAft>
                <a:spcPts val="0"/>
              </a:spcAft>
              <a:buSzPts val="1700"/>
              <a:buFont typeface="Arial"/>
              <a:buNone/>
              <a:defRPr/>
            </a:lvl5pPr>
            <a:lvl6pPr marL="2743200" lvl="5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2" name="Google Shape;32;p3"/>
          <p:cNvSpPr txBox="1">
            <a:spLocks noGrp="1"/>
          </p:cNvSpPr>
          <p:nvPr>
            <p:ph type="dt" idx="10"/>
          </p:nvPr>
        </p:nvSpPr>
        <p:spPr>
          <a:xfrm>
            <a:off x="1967541" y="6426003"/>
            <a:ext cx="1248000" cy="24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B114C14A-0F84-443F-B262-F279956D137C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33" name="Google Shape;33;p3"/>
          <p:cNvSpPr txBox="1">
            <a:spLocks noGrp="1"/>
          </p:cNvSpPr>
          <p:nvPr>
            <p:ph type="ftr" idx="11"/>
          </p:nvPr>
        </p:nvSpPr>
        <p:spPr>
          <a:xfrm>
            <a:off x="3632997" y="6426003"/>
            <a:ext cx="7890600" cy="24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en-US"/>
          </a:p>
        </p:txBody>
      </p:sp>
      <p:sp>
        <p:nvSpPr>
          <p:cNvPr id="34" name="Google Shape;34;p3"/>
          <p:cNvSpPr txBox="1">
            <a:spLocks noGrp="1"/>
          </p:cNvSpPr>
          <p:nvPr>
            <p:ph type="sldNum" idx="12"/>
          </p:nvPr>
        </p:nvSpPr>
        <p:spPr>
          <a:xfrm>
            <a:off x="1055440" y="6426003"/>
            <a:ext cx="553800" cy="24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0" lvl="1" indent="0" algn="l" rtl="0">
              <a:spcBef>
                <a:spcPts val="0"/>
              </a:spcBef>
              <a:buNone/>
              <a:defRPr/>
            </a:lvl2pPr>
            <a:lvl3pPr marL="0" lvl="2" indent="0" algn="l" rtl="0">
              <a:spcBef>
                <a:spcPts val="0"/>
              </a:spcBef>
              <a:buNone/>
              <a:defRPr/>
            </a:lvl3pPr>
            <a:lvl4pPr marL="0" lvl="3" indent="0" algn="l" rtl="0">
              <a:spcBef>
                <a:spcPts val="0"/>
              </a:spcBef>
              <a:buNone/>
              <a:defRPr/>
            </a:lvl4pPr>
            <a:lvl5pPr marL="0" lvl="4" indent="0" algn="l" rtl="0">
              <a:spcBef>
                <a:spcPts val="0"/>
              </a:spcBef>
              <a:buNone/>
              <a:defRPr/>
            </a:lvl5pPr>
            <a:lvl6pPr marL="0" lvl="5" indent="0" algn="l" rtl="0">
              <a:spcBef>
                <a:spcPts val="0"/>
              </a:spcBef>
              <a:buNone/>
              <a:defRPr/>
            </a:lvl6pPr>
            <a:lvl7pPr marL="0" lvl="6" indent="0" algn="l" rtl="0">
              <a:spcBef>
                <a:spcPts val="0"/>
              </a:spcBef>
              <a:buNone/>
              <a:defRPr/>
            </a:lvl7pPr>
            <a:lvl8pPr marL="0" lvl="7" indent="0" algn="l" rtl="0">
              <a:spcBef>
                <a:spcPts val="0"/>
              </a:spcBef>
              <a:buNone/>
              <a:defRPr/>
            </a:lvl8pPr>
            <a:lvl9pPr marL="0" lvl="8" indent="0" algn="l" rtl="0">
              <a:spcBef>
                <a:spcPts val="0"/>
              </a:spcBef>
              <a:buNone/>
              <a:defRPr/>
            </a:lvl9pPr>
          </a:lstStyle>
          <a:p>
            <a:fld id="{A85A9C2F-6635-4542-A55C-5F13691AB9C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475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I_Inhalt_Aufzählung">
  <p:cSld name="MI_Inhalt_Aufzählung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"/>
          <p:cNvSpPr txBox="1">
            <a:spLocks noGrp="1"/>
          </p:cNvSpPr>
          <p:nvPr>
            <p:ph type="title"/>
          </p:nvPr>
        </p:nvSpPr>
        <p:spPr>
          <a:xfrm>
            <a:off x="1296000" y="1522800"/>
            <a:ext cx="10224000" cy="39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9" name="Google Shape;39;p4"/>
          <p:cNvSpPr txBox="1">
            <a:spLocks noGrp="1"/>
          </p:cNvSpPr>
          <p:nvPr>
            <p:ph type="body" idx="1"/>
          </p:nvPr>
        </p:nvSpPr>
        <p:spPr>
          <a:xfrm>
            <a:off x="1296000" y="2088000"/>
            <a:ext cx="10224000" cy="39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−"/>
              <a:defRPr/>
            </a:lvl1pPr>
            <a:lvl2pPr marL="914400" lvl="1" indent="-336550" algn="l" rtl="0">
              <a:spcBef>
                <a:spcPts val="1200"/>
              </a:spcBef>
              <a:spcAft>
                <a:spcPts val="0"/>
              </a:spcAft>
              <a:buSzPts val="1700"/>
              <a:buChar char="−"/>
              <a:defRPr/>
            </a:lvl2pPr>
            <a:lvl3pPr marL="1371600" lvl="2" indent="-336550" algn="l" rtl="0">
              <a:spcBef>
                <a:spcPts val="1200"/>
              </a:spcBef>
              <a:spcAft>
                <a:spcPts val="0"/>
              </a:spcAft>
              <a:buSzPts val="1700"/>
              <a:buChar char="−"/>
              <a:defRPr/>
            </a:lvl3pPr>
            <a:lvl4pPr marL="1828800" lvl="3" indent="-336550" algn="l" rtl="0">
              <a:spcBef>
                <a:spcPts val="1200"/>
              </a:spcBef>
              <a:spcAft>
                <a:spcPts val="0"/>
              </a:spcAft>
              <a:buSzPts val="1700"/>
              <a:buChar char="−"/>
              <a:defRPr/>
            </a:lvl4pPr>
            <a:lvl5pPr marL="2286000" lvl="4" indent="-336550" algn="l" rtl="0">
              <a:spcBef>
                <a:spcPts val="1200"/>
              </a:spcBef>
              <a:spcAft>
                <a:spcPts val="0"/>
              </a:spcAft>
              <a:buSzPts val="1700"/>
              <a:buChar char="−"/>
              <a:defRPr/>
            </a:lvl5pPr>
            <a:lvl6pPr marL="2743200" lvl="5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0" name="Google Shape;40;p4"/>
          <p:cNvSpPr txBox="1">
            <a:spLocks noGrp="1"/>
          </p:cNvSpPr>
          <p:nvPr>
            <p:ph type="dt" idx="10"/>
          </p:nvPr>
        </p:nvSpPr>
        <p:spPr>
          <a:xfrm>
            <a:off x="1967541" y="6426003"/>
            <a:ext cx="1248000" cy="24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B114C14A-0F84-443F-B262-F279956D137C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41" name="Google Shape;41;p4"/>
          <p:cNvSpPr txBox="1">
            <a:spLocks noGrp="1"/>
          </p:cNvSpPr>
          <p:nvPr>
            <p:ph type="ftr" idx="11"/>
          </p:nvPr>
        </p:nvSpPr>
        <p:spPr>
          <a:xfrm>
            <a:off x="3629424" y="6426003"/>
            <a:ext cx="7890600" cy="24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en-US"/>
          </a:p>
        </p:txBody>
      </p:sp>
      <p:sp>
        <p:nvSpPr>
          <p:cNvPr id="42" name="Google Shape;42;p4"/>
          <p:cNvSpPr txBox="1">
            <a:spLocks noGrp="1"/>
          </p:cNvSpPr>
          <p:nvPr>
            <p:ph type="sldNum" idx="12"/>
          </p:nvPr>
        </p:nvSpPr>
        <p:spPr>
          <a:xfrm>
            <a:off x="1055440" y="6426003"/>
            <a:ext cx="553800" cy="24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0" lvl="1" indent="0" algn="l" rtl="0">
              <a:spcBef>
                <a:spcPts val="0"/>
              </a:spcBef>
              <a:buNone/>
              <a:defRPr/>
            </a:lvl2pPr>
            <a:lvl3pPr marL="0" lvl="2" indent="0" algn="l" rtl="0">
              <a:spcBef>
                <a:spcPts val="0"/>
              </a:spcBef>
              <a:buNone/>
              <a:defRPr/>
            </a:lvl3pPr>
            <a:lvl4pPr marL="0" lvl="3" indent="0" algn="l" rtl="0">
              <a:spcBef>
                <a:spcPts val="0"/>
              </a:spcBef>
              <a:buNone/>
              <a:defRPr/>
            </a:lvl4pPr>
            <a:lvl5pPr marL="0" lvl="4" indent="0" algn="l" rtl="0">
              <a:spcBef>
                <a:spcPts val="0"/>
              </a:spcBef>
              <a:buNone/>
              <a:defRPr/>
            </a:lvl5pPr>
            <a:lvl6pPr marL="0" lvl="5" indent="0" algn="l" rtl="0">
              <a:spcBef>
                <a:spcPts val="0"/>
              </a:spcBef>
              <a:buNone/>
              <a:defRPr/>
            </a:lvl6pPr>
            <a:lvl7pPr marL="0" lvl="6" indent="0" algn="l" rtl="0">
              <a:spcBef>
                <a:spcPts val="0"/>
              </a:spcBef>
              <a:buNone/>
              <a:defRPr/>
            </a:lvl7pPr>
            <a:lvl8pPr marL="0" lvl="7" indent="0" algn="l" rtl="0">
              <a:spcBef>
                <a:spcPts val="0"/>
              </a:spcBef>
              <a:buNone/>
              <a:defRPr/>
            </a:lvl8pPr>
            <a:lvl9pPr marL="0" lvl="8" indent="0" algn="l" rtl="0">
              <a:spcBef>
                <a:spcPts val="0"/>
              </a:spcBef>
              <a:buNone/>
              <a:defRPr/>
            </a:lvl9pPr>
          </a:lstStyle>
          <a:p>
            <a:fld id="{A85A9C2F-6635-4542-A55C-5F13691AB9C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628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939877-2C8D-4F6C-A441-46DD5EA177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EDDDA96-BA76-4CEF-B467-FE8F202786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818584A-6931-4D67-B478-9353A78CF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4C14A-0F84-443F-B262-F279956D137C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3705235-B916-417C-B694-799062383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D58D1B-20BB-44BD-8B8C-E6B1A23B5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A9C2F-6635-4542-A55C-5F13691AB9C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774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296000" y="1522800"/>
            <a:ext cx="10224000" cy="39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200"/>
              <a:buFont typeface="Arial"/>
              <a:buNone/>
              <a:defRPr sz="2200" b="1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en-US" b="0" i="0" dirty="0">
                <a:effectLst/>
                <a:latin typeface="Arial" panose="020B0604020202020204" pitchFamily="34" charset="0"/>
              </a:rPr>
              <a:t>Improving Cryptanalytic Applications with Stochastic Runtimes on GPUs</a:t>
            </a:r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296000" y="2088000"/>
            <a:ext cx="10224000" cy="39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36550" algn="l" rtl="0">
              <a:spcBef>
                <a:spcPts val="340"/>
              </a:spcBef>
              <a:spcAft>
                <a:spcPts val="0"/>
              </a:spcAft>
              <a:buClr>
                <a:schemeClr val="accent5"/>
              </a:buClr>
              <a:buSzPts val="1700"/>
              <a:buFont typeface="Noto Sans Symbols"/>
              <a:buChar char="−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spcBef>
                <a:spcPts val="340"/>
              </a:spcBef>
              <a:spcAft>
                <a:spcPts val="0"/>
              </a:spcAft>
              <a:buClr>
                <a:schemeClr val="accent5"/>
              </a:buClr>
              <a:buSzPts val="1700"/>
              <a:buFont typeface="Noto Sans Symbols"/>
              <a:buChar char="−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6550" algn="l" rtl="0">
              <a:spcBef>
                <a:spcPts val="340"/>
              </a:spcBef>
              <a:spcAft>
                <a:spcPts val="0"/>
              </a:spcAft>
              <a:buClr>
                <a:schemeClr val="accent5"/>
              </a:buClr>
              <a:buSzPts val="1700"/>
              <a:buFont typeface="Noto Sans Symbols"/>
              <a:buChar char="−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6550" algn="l" rtl="0">
              <a:spcBef>
                <a:spcPts val="340"/>
              </a:spcBef>
              <a:spcAft>
                <a:spcPts val="0"/>
              </a:spcAft>
              <a:buClr>
                <a:schemeClr val="accent5"/>
              </a:buClr>
              <a:buSzPts val="1700"/>
              <a:buFont typeface="Noto Sans Symbols"/>
              <a:buChar char="−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6550" algn="l" rtl="0">
              <a:spcBef>
                <a:spcPts val="340"/>
              </a:spcBef>
              <a:spcAft>
                <a:spcPts val="0"/>
              </a:spcAft>
              <a:buClr>
                <a:schemeClr val="accent5"/>
              </a:buClr>
              <a:buSzPts val="1700"/>
              <a:buFont typeface="Noto Sans Symbols"/>
              <a:buChar char="−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1967541" y="6426003"/>
            <a:ext cx="1248000" cy="24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de-DE" dirty="0"/>
              <a:t>05/917/20201</a:t>
            </a:r>
            <a:endParaRPr lang="en-US" dirty="0"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629424" y="6426003"/>
            <a:ext cx="7890600" cy="24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1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de-DE" dirty="0"/>
              <a:t>Lena Oden and Jörg Keller</a:t>
            </a:r>
            <a:endParaRPr lang="en-US" dirty="0"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1055440" y="6426003"/>
            <a:ext cx="553800" cy="24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A85A9C2F-6635-4542-A55C-5F13691AB9C9}" type="slidenum">
              <a:rPr lang="en-US" smtClean="0"/>
              <a:t>‹Nr.›</a:t>
            </a:fld>
            <a:endParaRPr lang="en-US"/>
          </a:p>
        </p:txBody>
      </p:sp>
      <p:cxnSp>
        <p:nvCxnSpPr>
          <p:cNvPr id="15" name="Google Shape;15;p1"/>
          <p:cNvCxnSpPr/>
          <p:nvPr/>
        </p:nvCxnSpPr>
        <p:spPr>
          <a:xfrm>
            <a:off x="1296000" y="997834"/>
            <a:ext cx="10224000" cy="0"/>
          </a:xfrm>
          <a:prstGeom prst="straightConnector1">
            <a:avLst/>
          </a:prstGeom>
          <a:noFill/>
          <a:ln w="127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6" name="Google Shape;16;p1"/>
          <p:cNvCxnSpPr/>
          <p:nvPr/>
        </p:nvCxnSpPr>
        <p:spPr>
          <a:xfrm>
            <a:off x="720000" y="6282000"/>
            <a:ext cx="10800000" cy="0"/>
          </a:xfrm>
          <a:prstGeom prst="straightConnector1">
            <a:avLst/>
          </a:prstGeom>
          <a:noFill/>
          <a:ln w="127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7" name="Google Shape;17;p1"/>
          <p:cNvSpPr txBox="1"/>
          <p:nvPr/>
        </p:nvSpPr>
        <p:spPr>
          <a:xfrm>
            <a:off x="715567" y="6426003"/>
            <a:ext cx="431400" cy="24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900" b="1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Folie</a:t>
            </a:r>
            <a:endParaRPr sz="900" b="1" i="0" u="none" strike="noStrike" cap="none"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" name="Google Shape;18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20000" y="579276"/>
            <a:ext cx="2476800" cy="448838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1"/>
          <p:cNvSpPr txBox="1"/>
          <p:nvPr/>
        </p:nvSpPr>
        <p:spPr>
          <a:xfrm>
            <a:off x="6945452" y="759510"/>
            <a:ext cx="4561800" cy="21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000"/>
              <a:buFont typeface="Noto Sans Symbols"/>
              <a:buNone/>
            </a:pPr>
            <a:r>
              <a:rPr lang="de-DE" sz="1000" b="0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Fakultät für </a:t>
            </a:r>
            <a:r>
              <a:rPr lang="de-DE" sz="1000" b="1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Mathematik und Informatik</a:t>
            </a:r>
            <a:endParaRPr sz="1000" b="1" i="0" u="none" strike="noStrike" cap="none"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6017837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10666F-F15D-4AAA-A4FA-EBD2389E66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33576" y="3600001"/>
            <a:ext cx="7995300" cy="1125000"/>
          </a:xfrm>
        </p:spPr>
        <p:txBody>
          <a:bodyPr wrap="square" anchor="t">
            <a:normAutofit/>
          </a:bodyPr>
          <a:lstStyle/>
          <a:p>
            <a:r>
              <a:rPr lang="en-US" b="1" i="0" dirty="0">
                <a:effectLst/>
              </a:rPr>
              <a:t>Improving Cryptanalytic Applications with Stochastic Runtimes on GPUs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78056E91-BECA-4BB6-B365-0E556B8A31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31704" y="4770000"/>
            <a:ext cx="7997100" cy="1087500"/>
          </a:xfrm>
        </p:spPr>
        <p:txBody>
          <a:bodyPr/>
          <a:lstStyle/>
          <a:p>
            <a:r>
              <a:rPr lang="de-DE" dirty="0"/>
              <a:t>Lena Oden and Jörg Keller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335BD113-0681-49FD-AAB2-2D84EE900EFF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576000" y="6076800"/>
            <a:ext cx="4464000" cy="1605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1F5966AE-E777-4722-9E68-FC7711B7D4BF}"/>
              </a:ext>
            </a:extLst>
          </p:cNvPr>
          <p:cNvSpPr>
            <a:spLocks noGrp="1"/>
          </p:cNvSpPr>
          <p:nvPr>
            <p:ph type="body" idx="3"/>
          </p:nvPr>
        </p:nvSpPr>
        <p:spPr>
          <a:xfrm>
            <a:off x="576000" y="6254067"/>
            <a:ext cx="4464000" cy="3921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37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222D18-376B-4818-94AE-7D3C7257B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Compact Scheduling</a:t>
            </a:r>
            <a:endParaRPr lang="en-US" dirty="0"/>
          </a:p>
        </p:txBody>
      </p:sp>
      <p:grpSp>
        <p:nvGrpSpPr>
          <p:cNvPr id="32" name="Gruppieren 31">
            <a:extLst>
              <a:ext uri="{FF2B5EF4-FFF2-40B4-BE49-F238E27FC236}">
                <a16:creationId xmlns:a16="http://schemas.microsoft.com/office/drawing/2014/main" id="{6FB86BB1-83CD-4C2B-979F-42D244F12F97}"/>
              </a:ext>
            </a:extLst>
          </p:cNvPr>
          <p:cNvGrpSpPr/>
          <p:nvPr/>
        </p:nvGrpSpPr>
        <p:grpSpPr>
          <a:xfrm>
            <a:off x="1732167" y="2429431"/>
            <a:ext cx="955044" cy="214523"/>
            <a:chOff x="720735" y="2712077"/>
            <a:chExt cx="955044" cy="214523"/>
          </a:xfrm>
        </p:grpSpPr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138EC560-1378-4205-BAEA-83BDBDD7113E}"/>
                </a:ext>
              </a:extLst>
            </p:cNvPr>
            <p:cNvSpPr/>
            <p:nvPr/>
          </p:nvSpPr>
          <p:spPr>
            <a:xfrm>
              <a:off x="1370589" y="2712081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A557B3CF-3645-442B-A223-58519A28E14B}"/>
                </a:ext>
              </a:extLst>
            </p:cNvPr>
            <p:cNvSpPr/>
            <p:nvPr/>
          </p:nvSpPr>
          <p:spPr>
            <a:xfrm>
              <a:off x="1538793" y="2712078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BC80D786-4637-4725-9AA6-954158413866}"/>
                </a:ext>
              </a:extLst>
            </p:cNvPr>
            <p:cNvSpPr/>
            <p:nvPr/>
          </p:nvSpPr>
          <p:spPr>
            <a:xfrm>
              <a:off x="1449630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BDA9ADB6-3D09-434D-BE1B-783F4E6068C7}"/>
                </a:ext>
              </a:extLst>
            </p:cNvPr>
            <p:cNvSpPr/>
            <p:nvPr/>
          </p:nvSpPr>
          <p:spPr>
            <a:xfrm>
              <a:off x="1209976" y="2712081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4C8329EC-CC5F-4F56-8DB6-DCE122A3CEAB}"/>
                </a:ext>
              </a:extLst>
            </p:cNvPr>
            <p:cNvSpPr/>
            <p:nvPr/>
          </p:nvSpPr>
          <p:spPr>
            <a:xfrm>
              <a:off x="1289017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96CEC3EB-7AAB-4FF9-98D0-056345D08043}"/>
                </a:ext>
              </a:extLst>
            </p:cNvPr>
            <p:cNvSpPr/>
            <p:nvPr/>
          </p:nvSpPr>
          <p:spPr>
            <a:xfrm>
              <a:off x="1046833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C131CC5D-D1CF-44A2-B895-F0AA49627F2A}"/>
                </a:ext>
              </a:extLst>
            </p:cNvPr>
            <p:cNvSpPr/>
            <p:nvPr/>
          </p:nvSpPr>
          <p:spPr>
            <a:xfrm>
              <a:off x="1125874" y="2712079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BF5333B1-16F6-40C1-9717-9CA2DB1124F3}"/>
                </a:ext>
              </a:extLst>
            </p:cNvPr>
            <p:cNvSpPr/>
            <p:nvPr/>
          </p:nvSpPr>
          <p:spPr>
            <a:xfrm>
              <a:off x="881159" y="2712079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1" name="Rechteck 20">
              <a:extLst>
                <a:ext uri="{FF2B5EF4-FFF2-40B4-BE49-F238E27FC236}">
                  <a16:creationId xmlns:a16="http://schemas.microsoft.com/office/drawing/2014/main" id="{9BCBD1CD-E0EB-4A1E-BC77-1F3663C93075}"/>
                </a:ext>
              </a:extLst>
            </p:cNvPr>
            <p:cNvSpPr/>
            <p:nvPr/>
          </p:nvSpPr>
          <p:spPr>
            <a:xfrm>
              <a:off x="960200" y="271207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2" name="Rechteck 21">
              <a:extLst>
                <a:ext uri="{FF2B5EF4-FFF2-40B4-BE49-F238E27FC236}">
                  <a16:creationId xmlns:a16="http://schemas.microsoft.com/office/drawing/2014/main" id="{B7A2717B-CDBA-42FF-B946-BE05C95A2AEF}"/>
                </a:ext>
              </a:extLst>
            </p:cNvPr>
            <p:cNvSpPr/>
            <p:nvPr/>
          </p:nvSpPr>
          <p:spPr>
            <a:xfrm>
              <a:off x="720735" y="271207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CD928D5A-153C-4251-9F94-3A8B613CEB00}"/>
                </a:ext>
              </a:extLst>
            </p:cNvPr>
            <p:cNvSpPr/>
            <p:nvPr/>
          </p:nvSpPr>
          <p:spPr>
            <a:xfrm>
              <a:off x="799776" y="2712077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70C39C3A-39C7-43A6-955E-90740C207E27}"/>
              </a:ext>
            </a:extLst>
          </p:cNvPr>
          <p:cNvGrpSpPr/>
          <p:nvPr/>
        </p:nvGrpSpPr>
        <p:grpSpPr>
          <a:xfrm>
            <a:off x="5086938" y="2429426"/>
            <a:ext cx="222123" cy="214520"/>
            <a:chOff x="1256479" y="3039292"/>
            <a:chExt cx="222123" cy="214520"/>
          </a:xfrm>
        </p:grpSpPr>
        <p:sp>
          <p:nvSpPr>
            <p:cNvPr id="24" name="Rechteck 23">
              <a:extLst>
                <a:ext uri="{FF2B5EF4-FFF2-40B4-BE49-F238E27FC236}">
                  <a16:creationId xmlns:a16="http://schemas.microsoft.com/office/drawing/2014/main" id="{9772C10C-ED81-46AD-A3BF-BF2F611B3524}"/>
                </a:ext>
              </a:extLst>
            </p:cNvPr>
            <p:cNvSpPr/>
            <p:nvPr/>
          </p:nvSpPr>
          <p:spPr>
            <a:xfrm>
              <a:off x="1256479" y="3039293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1" name="Rechteck 30">
              <a:extLst>
                <a:ext uri="{FF2B5EF4-FFF2-40B4-BE49-F238E27FC236}">
                  <a16:creationId xmlns:a16="http://schemas.microsoft.com/office/drawing/2014/main" id="{7A7E7E93-FB78-425B-BF94-44644866C7DB}"/>
                </a:ext>
              </a:extLst>
            </p:cNvPr>
            <p:cNvSpPr/>
            <p:nvPr/>
          </p:nvSpPr>
          <p:spPr>
            <a:xfrm>
              <a:off x="1341616" y="3039292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5" name="Gruppieren 34">
            <a:extLst>
              <a:ext uri="{FF2B5EF4-FFF2-40B4-BE49-F238E27FC236}">
                <a16:creationId xmlns:a16="http://schemas.microsoft.com/office/drawing/2014/main" id="{39B7DF5F-1412-48FD-920E-B3ADF6F23A93}"/>
              </a:ext>
            </a:extLst>
          </p:cNvPr>
          <p:cNvGrpSpPr/>
          <p:nvPr/>
        </p:nvGrpSpPr>
        <p:grpSpPr>
          <a:xfrm>
            <a:off x="3646954" y="2429431"/>
            <a:ext cx="222123" cy="214520"/>
            <a:chOff x="1249496" y="3394407"/>
            <a:chExt cx="222123" cy="214520"/>
          </a:xfrm>
        </p:grpSpPr>
        <p:sp>
          <p:nvSpPr>
            <p:cNvPr id="33" name="Rechteck 32">
              <a:extLst>
                <a:ext uri="{FF2B5EF4-FFF2-40B4-BE49-F238E27FC236}">
                  <a16:creationId xmlns:a16="http://schemas.microsoft.com/office/drawing/2014/main" id="{A4FFCC52-12C7-4F56-A3D4-123B7F057155}"/>
                </a:ext>
              </a:extLst>
            </p:cNvPr>
            <p:cNvSpPr/>
            <p:nvPr/>
          </p:nvSpPr>
          <p:spPr>
            <a:xfrm>
              <a:off x="1249496" y="339440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4" name="Rechteck 33">
              <a:extLst>
                <a:ext uri="{FF2B5EF4-FFF2-40B4-BE49-F238E27FC236}">
                  <a16:creationId xmlns:a16="http://schemas.microsoft.com/office/drawing/2014/main" id="{A95D6725-40D1-40E0-8E9F-12A51FF6803C}"/>
                </a:ext>
              </a:extLst>
            </p:cNvPr>
            <p:cNvSpPr/>
            <p:nvPr/>
          </p:nvSpPr>
          <p:spPr>
            <a:xfrm>
              <a:off x="1334633" y="3394407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37" name="Rechteck 36">
            <a:extLst>
              <a:ext uri="{FF2B5EF4-FFF2-40B4-BE49-F238E27FC236}">
                <a16:creationId xmlns:a16="http://schemas.microsoft.com/office/drawing/2014/main" id="{F75329C3-288F-4587-A048-00E628609B72}"/>
              </a:ext>
            </a:extLst>
          </p:cNvPr>
          <p:cNvSpPr/>
          <p:nvPr/>
        </p:nvSpPr>
        <p:spPr>
          <a:xfrm>
            <a:off x="4848974" y="242942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89963CD-75E7-4FFD-B2C7-F66A3D96CD04}"/>
              </a:ext>
            </a:extLst>
          </p:cNvPr>
          <p:cNvSpPr/>
          <p:nvPr/>
        </p:nvSpPr>
        <p:spPr>
          <a:xfrm>
            <a:off x="4938574" y="2429428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2FEB9B55-FFCB-40FD-861D-CE55F5B7CEA6}"/>
              </a:ext>
            </a:extLst>
          </p:cNvPr>
          <p:cNvGrpSpPr/>
          <p:nvPr/>
        </p:nvGrpSpPr>
        <p:grpSpPr>
          <a:xfrm>
            <a:off x="2693852" y="2429431"/>
            <a:ext cx="955044" cy="214523"/>
            <a:chOff x="720735" y="2712077"/>
            <a:chExt cx="955044" cy="214523"/>
          </a:xfrm>
        </p:grpSpPr>
        <p:sp>
          <p:nvSpPr>
            <p:cNvPr id="40" name="Rechteck 39">
              <a:extLst>
                <a:ext uri="{FF2B5EF4-FFF2-40B4-BE49-F238E27FC236}">
                  <a16:creationId xmlns:a16="http://schemas.microsoft.com/office/drawing/2014/main" id="{B55CE4D9-15BD-4D6B-AC4E-5B61F93BEF8E}"/>
                </a:ext>
              </a:extLst>
            </p:cNvPr>
            <p:cNvSpPr/>
            <p:nvPr/>
          </p:nvSpPr>
          <p:spPr>
            <a:xfrm>
              <a:off x="1370589" y="2712081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1" name="Rechteck 40">
              <a:extLst>
                <a:ext uri="{FF2B5EF4-FFF2-40B4-BE49-F238E27FC236}">
                  <a16:creationId xmlns:a16="http://schemas.microsoft.com/office/drawing/2014/main" id="{070C0D06-63E1-4FA3-A16B-A9C1FC007EB2}"/>
                </a:ext>
              </a:extLst>
            </p:cNvPr>
            <p:cNvSpPr/>
            <p:nvPr/>
          </p:nvSpPr>
          <p:spPr>
            <a:xfrm>
              <a:off x="1538793" y="2712078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2" name="Rechteck 41">
              <a:extLst>
                <a:ext uri="{FF2B5EF4-FFF2-40B4-BE49-F238E27FC236}">
                  <a16:creationId xmlns:a16="http://schemas.microsoft.com/office/drawing/2014/main" id="{FA3F56A9-F958-496C-8FF7-939D4211DE67}"/>
                </a:ext>
              </a:extLst>
            </p:cNvPr>
            <p:cNvSpPr/>
            <p:nvPr/>
          </p:nvSpPr>
          <p:spPr>
            <a:xfrm>
              <a:off x="1449630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3" name="Rechteck 42">
              <a:extLst>
                <a:ext uri="{FF2B5EF4-FFF2-40B4-BE49-F238E27FC236}">
                  <a16:creationId xmlns:a16="http://schemas.microsoft.com/office/drawing/2014/main" id="{7E9355A2-B36A-45D7-9C6E-0D3D737B1091}"/>
                </a:ext>
              </a:extLst>
            </p:cNvPr>
            <p:cNvSpPr/>
            <p:nvPr/>
          </p:nvSpPr>
          <p:spPr>
            <a:xfrm>
              <a:off x="1209976" y="2712081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4" name="Rechteck 43">
              <a:extLst>
                <a:ext uri="{FF2B5EF4-FFF2-40B4-BE49-F238E27FC236}">
                  <a16:creationId xmlns:a16="http://schemas.microsoft.com/office/drawing/2014/main" id="{8761AC84-C6D4-4ACA-B0C2-E26A8455D926}"/>
                </a:ext>
              </a:extLst>
            </p:cNvPr>
            <p:cNvSpPr/>
            <p:nvPr/>
          </p:nvSpPr>
          <p:spPr>
            <a:xfrm>
              <a:off x="1289017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5" name="Rechteck 44">
              <a:extLst>
                <a:ext uri="{FF2B5EF4-FFF2-40B4-BE49-F238E27FC236}">
                  <a16:creationId xmlns:a16="http://schemas.microsoft.com/office/drawing/2014/main" id="{354DF678-17CB-4EC8-AC9B-7B0108D45EC1}"/>
                </a:ext>
              </a:extLst>
            </p:cNvPr>
            <p:cNvSpPr/>
            <p:nvPr/>
          </p:nvSpPr>
          <p:spPr>
            <a:xfrm>
              <a:off x="1046833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6" name="Rechteck 45">
              <a:extLst>
                <a:ext uri="{FF2B5EF4-FFF2-40B4-BE49-F238E27FC236}">
                  <a16:creationId xmlns:a16="http://schemas.microsoft.com/office/drawing/2014/main" id="{48A2E406-7A6B-4D3A-B4F0-0774BEADB47B}"/>
                </a:ext>
              </a:extLst>
            </p:cNvPr>
            <p:cNvSpPr/>
            <p:nvPr/>
          </p:nvSpPr>
          <p:spPr>
            <a:xfrm>
              <a:off x="1125874" y="2712079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7" name="Rechteck 46">
              <a:extLst>
                <a:ext uri="{FF2B5EF4-FFF2-40B4-BE49-F238E27FC236}">
                  <a16:creationId xmlns:a16="http://schemas.microsoft.com/office/drawing/2014/main" id="{D2DE4093-B767-42C1-BC61-B35816F30AF9}"/>
                </a:ext>
              </a:extLst>
            </p:cNvPr>
            <p:cNvSpPr/>
            <p:nvPr/>
          </p:nvSpPr>
          <p:spPr>
            <a:xfrm>
              <a:off x="881159" y="2712079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8" name="Rechteck 47">
              <a:extLst>
                <a:ext uri="{FF2B5EF4-FFF2-40B4-BE49-F238E27FC236}">
                  <a16:creationId xmlns:a16="http://schemas.microsoft.com/office/drawing/2014/main" id="{2BCB80A3-BFE1-4E77-AA6D-5303D41CA910}"/>
                </a:ext>
              </a:extLst>
            </p:cNvPr>
            <p:cNvSpPr/>
            <p:nvPr/>
          </p:nvSpPr>
          <p:spPr>
            <a:xfrm>
              <a:off x="960200" y="271207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9" name="Rechteck 48">
              <a:extLst>
                <a:ext uri="{FF2B5EF4-FFF2-40B4-BE49-F238E27FC236}">
                  <a16:creationId xmlns:a16="http://schemas.microsoft.com/office/drawing/2014/main" id="{23501203-D866-493B-8462-D90C9AE7E37A}"/>
                </a:ext>
              </a:extLst>
            </p:cNvPr>
            <p:cNvSpPr/>
            <p:nvPr/>
          </p:nvSpPr>
          <p:spPr>
            <a:xfrm>
              <a:off x="720735" y="271207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0" name="Rechteck 49">
              <a:extLst>
                <a:ext uri="{FF2B5EF4-FFF2-40B4-BE49-F238E27FC236}">
                  <a16:creationId xmlns:a16="http://schemas.microsoft.com/office/drawing/2014/main" id="{97EB500F-1146-460C-94CB-437482E14B36}"/>
                </a:ext>
              </a:extLst>
            </p:cNvPr>
            <p:cNvSpPr/>
            <p:nvPr/>
          </p:nvSpPr>
          <p:spPr>
            <a:xfrm>
              <a:off x="799776" y="2712077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1" name="Gruppieren 50">
            <a:extLst>
              <a:ext uri="{FF2B5EF4-FFF2-40B4-BE49-F238E27FC236}">
                <a16:creationId xmlns:a16="http://schemas.microsoft.com/office/drawing/2014/main" id="{8C38DEF9-ADD8-4B95-9EA2-0AC4F5F0B638}"/>
              </a:ext>
            </a:extLst>
          </p:cNvPr>
          <p:cNvGrpSpPr/>
          <p:nvPr/>
        </p:nvGrpSpPr>
        <p:grpSpPr>
          <a:xfrm>
            <a:off x="3881573" y="2429427"/>
            <a:ext cx="955044" cy="214523"/>
            <a:chOff x="720735" y="2712077"/>
            <a:chExt cx="955044" cy="214523"/>
          </a:xfrm>
        </p:grpSpPr>
        <p:sp>
          <p:nvSpPr>
            <p:cNvPr id="52" name="Rechteck 51">
              <a:extLst>
                <a:ext uri="{FF2B5EF4-FFF2-40B4-BE49-F238E27FC236}">
                  <a16:creationId xmlns:a16="http://schemas.microsoft.com/office/drawing/2014/main" id="{5A9D4CB0-FADD-4DF8-88B9-B6CCACF62771}"/>
                </a:ext>
              </a:extLst>
            </p:cNvPr>
            <p:cNvSpPr/>
            <p:nvPr/>
          </p:nvSpPr>
          <p:spPr>
            <a:xfrm>
              <a:off x="1370589" y="2712081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3" name="Rechteck 52">
              <a:extLst>
                <a:ext uri="{FF2B5EF4-FFF2-40B4-BE49-F238E27FC236}">
                  <a16:creationId xmlns:a16="http://schemas.microsoft.com/office/drawing/2014/main" id="{0D4E4B9D-F44A-439A-B64A-BBC2B2E37281}"/>
                </a:ext>
              </a:extLst>
            </p:cNvPr>
            <p:cNvSpPr/>
            <p:nvPr/>
          </p:nvSpPr>
          <p:spPr>
            <a:xfrm>
              <a:off x="1538793" y="2712078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4" name="Rechteck 53">
              <a:extLst>
                <a:ext uri="{FF2B5EF4-FFF2-40B4-BE49-F238E27FC236}">
                  <a16:creationId xmlns:a16="http://schemas.microsoft.com/office/drawing/2014/main" id="{D1D29B03-6855-4C66-BA10-F166D79E5B71}"/>
                </a:ext>
              </a:extLst>
            </p:cNvPr>
            <p:cNvSpPr/>
            <p:nvPr/>
          </p:nvSpPr>
          <p:spPr>
            <a:xfrm>
              <a:off x="1449630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5" name="Rechteck 54">
              <a:extLst>
                <a:ext uri="{FF2B5EF4-FFF2-40B4-BE49-F238E27FC236}">
                  <a16:creationId xmlns:a16="http://schemas.microsoft.com/office/drawing/2014/main" id="{00765178-55EE-42A2-80B2-042C5DA0CE39}"/>
                </a:ext>
              </a:extLst>
            </p:cNvPr>
            <p:cNvSpPr/>
            <p:nvPr/>
          </p:nvSpPr>
          <p:spPr>
            <a:xfrm>
              <a:off x="1209976" y="2712081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6" name="Rechteck 55">
              <a:extLst>
                <a:ext uri="{FF2B5EF4-FFF2-40B4-BE49-F238E27FC236}">
                  <a16:creationId xmlns:a16="http://schemas.microsoft.com/office/drawing/2014/main" id="{6412EC5C-1816-48B3-ACF3-A61897A30844}"/>
                </a:ext>
              </a:extLst>
            </p:cNvPr>
            <p:cNvSpPr/>
            <p:nvPr/>
          </p:nvSpPr>
          <p:spPr>
            <a:xfrm>
              <a:off x="1289017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7" name="Rechteck 56">
              <a:extLst>
                <a:ext uri="{FF2B5EF4-FFF2-40B4-BE49-F238E27FC236}">
                  <a16:creationId xmlns:a16="http://schemas.microsoft.com/office/drawing/2014/main" id="{900004D6-7C96-4C24-8098-6AEF666383DC}"/>
                </a:ext>
              </a:extLst>
            </p:cNvPr>
            <p:cNvSpPr/>
            <p:nvPr/>
          </p:nvSpPr>
          <p:spPr>
            <a:xfrm>
              <a:off x="1046833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8" name="Rechteck 57">
              <a:extLst>
                <a:ext uri="{FF2B5EF4-FFF2-40B4-BE49-F238E27FC236}">
                  <a16:creationId xmlns:a16="http://schemas.microsoft.com/office/drawing/2014/main" id="{BFE49056-81AA-4B00-B0CB-8301FEFB8F80}"/>
                </a:ext>
              </a:extLst>
            </p:cNvPr>
            <p:cNvSpPr/>
            <p:nvPr/>
          </p:nvSpPr>
          <p:spPr>
            <a:xfrm>
              <a:off x="1125874" y="2712079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9" name="Rechteck 58">
              <a:extLst>
                <a:ext uri="{FF2B5EF4-FFF2-40B4-BE49-F238E27FC236}">
                  <a16:creationId xmlns:a16="http://schemas.microsoft.com/office/drawing/2014/main" id="{D3560510-ABAD-4D8C-A73A-295868881A4F}"/>
                </a:ext>
              </a:extLst>
            </p:cNvPr>
            <p:cNvSpPr/>
            <p:nvPr/>
          </p:nvSpPr>
          <p:spPr>
            <a:xfrm>
              <a:off x="881159" y="2712079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0" name="Rechteck 59">
              <a:extLst>
                <a:ext uri="{FF2B5EF4-FFF2-40B4-BE49-F238E27FC236}">
                  <a16:creationId xmlns:a16="http://schemas.microsoft.com/office/drawing/2014/main" id="{2DD76464-D19A-4502-AFD2-800A49194014}"/>
                </a:ext>
              </a:extLst>
            </p:cNvPr>
            <p:cNvSpPr/>
            <p:nvPr/>
          </p:nvSpPr>
          <p:spPr>
            <a:xfrm>
              <a:off x="960200" y="271207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1" name="Rechteck 60">
              <a:extLst>
                <a:ext uri="{FF2B5EF4-FFF2-40B4-BE49-F238E27FC236}">
                  <a16:creationId xmlns:a16="http://schemas.microsoft.com/office/drawing/2014/main" id="{CFB75BCA-4977-4BA4-81CE-2C3B24BCC47C}"/>
                </a:ext>
              </a:extLst>
            </p:cNvPr>
            <p:cNvSpPr/>
            <p:nvPr/>
          </p:nvSpPr>
          <p:spPr>
            <a:xfrm>
              <a:off x="720735" y="271207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2" name="Rechteck 61">
              <a:extLst>
                <a:ext uri="{FF2B5EF4-FFF2-40B4-BE49-F238E27FC236}">
                  <a16:creationId xmlns:a16="http://schemas.microsoft.com/office/drawing/2014/main" id="{ED594DF4-1F4D-4544-BB3D-4523323576DB}"/>
                </a:ext>
              </a:extLst>
            </p:cNvPr>
            <p:cNvSpPr/>
            <p:nvPr/>
          </p:nvSpPr>
          <p:spPr>
            <a:xfrm>
              <a:off x="799776" y="2712077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93912620-182A-46C4-B8E4-C0B1FFCF9795}"/>
              </a:ext>
            </a:extLst>
          </p:cNvPr>
          <p:cNvGrpSpPr/>
          <p:nvPr/>
        </p:nvGrpSpPr>
        <p:grpSpPr>
          <a:xfrm>
            <a:off x="5313215" y="2429422"/>
            <a:ext cx="955044" cy="214523"/>
            <a:chOff x="720735" y="2712077"/>
            <a:chExt cx="955044" cy="214523"/>
          </a:xfrm>
        </p:grpSpPr>
        <p:sp>
          <p:nvSpPr>
            <p:cNvPr id="64" name="Rechteck 63">
              <a:extLst>
                <a:ext uri="{FF2B5EF4-FFF2-40B4-BE49-F238E27FC236}">
                  <a16:creationId xmlns:a16="http://schemas.microsoft.com/office/drawing/2014/main" id="{9D29F1B9-040A-470D-BC27-5931781535BA}"/>
                </a:ext>
              </a:extLst>
            </p:cNvPr>
            <p:cNvSpPr/>
            <p:nvPr/>
          </p:nvSpPr>
          <p:spPr>
            <a:xfrm>
              <a:off x="1370589" y="2712081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5" name="Rechteck 64">
              <a:extLst>
                <a:ext uri="{FF2B5EF4-FFF2-40B4-BE49-F238E27FC236}">
                  <a16:creationId xmlns:a16="http://schemas.microsoft.com/office/drawing/2014/main" id="{2FBF6476-72C7-4738-A778-E8A41FBE4488}"/>
                </a:ext>
              </a:extLst>
            </p:cNvPr>
            <p:cNvSpPr/>
            <p:nvPr/>
          </p:nvSpPr>
          <p:spPr>
            <a:xfrm>
              <a:off x="1538793" y="2712078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6" name="Rechteck 65">
              <a:extLst>
                <a:ext uri="{FF2B5EF4-FFF2-40B4-BE49-F238E27FC236}">
                  <a16:creationId xmlns:a16="http://schemas.microsoft.com/office/drawing/2014/main" id="{24732D63-DEE6-4ABE-97F8-01C86E606410}"/>
                </a:ext>
              </a:extLst>
            </p:cNvPr>
            <p:cNvSpPr/>
            <p:nvPr/>
          </p:nvSpPr>
          <p:spPr>
            <a:xfrm>
              <a:off x="1449630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7" name="Rechteck 66">
              <a:extLst>
                <a:ext uri="{FF2B5EF4-FFF2-40B4-BE49-F238E27FC236}">
                  <a16:creationId xmlns:a16="http://schemas.microsoft.com/office/drawing/2014/main" id="{DB73D038-5434-44A2-925A-926FC03A9BAA}"/>
                </a:ext>
              </a:extLst>
            </p:cNvPr>
            <p:cNvSpPr/>
            <p:nvPr/>
          </p:nvSpPr>
          <p:spPr>
            <a:xfrm>
              <a:off x="1209976" y="2712081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8" name="Rechteck 67">
              <a:extLst>
                <a:ext uri="{FF2B5EF4-FFF2-40B4-BE49-F238E27FC236}">
                  <a16:creationId xmlns:a16="http://schemas.microsoft.com/office/drawing/2014/main" id="{4A979CEC-507D-470A-AC9D-AEBF3A7427FE}"/>
                </a:ext>
              </a:extLst>
            </p:cNvPr>
            <p:cNvSpPr/>
            <p:nvPr/>
          </p:nvSpPr>
          <p:spPr>
            <a:xfrm>
              <a:off x="1289017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9" name="Rechteck 68">
              <a:extLst>
                <a:ext uri="{FF2B5EF4-FFF2-40B4-BE49-F238E27FC236}">
                  <a16:creationId xmlns:a16="http://schemas.microsoft.com/office/drawing/2014/main" id="{30EF23B6-215E-4D0E-9CE5-A17364A9E5C7}"/>
                </a:ext>
              </a:extLst>
            </p:cNvPr>
            <p:cNvSpPr/>
            <p:nvPr/>
          </p:nvSpPr>
          <p:spPr>
            <a:xfrm>
              <a:off x="1046833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0" name="Rechteck 69">
              <a:extLst>
                <a:ext uri="{FF2B5EF4-FFF2-40B4-BE49-F238E27FC236}">
                  <a16:creationId xmlns:a16="http://schemas.microsoft.com/office/drawing/2014/main" id="{BDDD1C3D-C780-4694-B03F-EF4DC5E79F96}"/>
                </a:ext>
              </a:extLst>
            </p:cNvPr>
            <p:cNvSpPr/>
            <p:nvPr/>
          </p:nvSpPr>
          <p:spPr>
            <a:xfrm>
              <a:off x="1125874" y="2712079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1" name="Rechteck 70">
              <a:extLst>
                <a:ext uri="{FF2B5EF4-FFF2-40B4-BE49-F238E27FC236}">
                  <a16:creationId xmlns:a16="http://schemas.microsoft.com/office/drawing/2014/main" id="{A7454D10-FD2E-4455-9B91-4F3BA9044EAE}"/>
                </a:ext>
              </a:extLst>
            </p:cNvPr>
            <p:cNvSpPr/>
            <p:nvPr/>
          </p:nvSpPr>
          <p:spPr>
            <a:xfrm>
              <a:off x="881159" y="2712079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2" name="Rechteck 71">
              <a:extLst>
                <a:ext uri="{FF2B5EF4-FFF2-40B4-BE49-F238E27FC236}">
                  <a16:creationId xmlns:a16="http://schemas.microsoft.com/office/drawing/2014/main" id="{E9AF087A-1480-4B39-9D71-9684838DB047}"/>
                </a:ext>
              </a:extLst>
            </p:cNvPr>
            <p:cNvSpPr/>
            <p:nvPr/>
          </p:nvSpPr>
          <p:spPr>
            <a:xfrm>
              <a:off x="960200" y="271207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3" name="Rechteck 72">
              <a:extLst>
                <a:ext uri="{FF2B5EF4-FFF2-40B4-BE49-F238E27FC236}">
                  <a16:creationId xmlns:a16="http://schemas.microsoft.com/office/drawing/2014/main" id="{CBF708D7-476A-48DC-A653-84A318F77294}"/>
                </a:ext>
              </a:extLst>
            </p:cNvPr>
            <p:cNvSpPr/>
            <p:nvPr/>
          </p:nvSpPr>
          <p:spPr>
            <a:xfrm>
              <a:off x="720735" y="271207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4" name="Rechteck 73">
              <a:extLst>
                <a:ext uri="{FF2B5EF4-FFF2-40B4-BE49-F238E27FC236}">
                  <a16:creationId xmlns:a16="http://schemas.microsoft.com/office/drawing/2014/main" id="{C14C4310-810D-41FF-9689-4E442C3404E5}"/>
                </a:ext>
              </a:extLst>
            </p:cNvPr>
            <p:cNvSpPr/>
            <p:nvPr/>
          </p:nvSpPr>
          <p:spPr>
            <a:xfrm>
              <a:off x="799776" y="2712077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5" name="Gruppieren 74">
            <a:extLst>
              <a:ext uri="{FF2B5EF4-FFF2-40B4-BE49-F238E27FC236}">
                <a16:creationId xmlns:a16="http://schemas.microsoft.com/office/drawing/2014/main" id="{FA5DFD99-893B-4DA0-84C4-DB89246DCF16}"/>
              </a:ext>
            </a:extLst>
          </p:cNvPr>
          <p:cNvGrpSpPr/>
          <p:nvPr/>
        </p:nvGrpSpPr>
        <p:grpSpPr>
          <a:xfrm>
            <a:off x="6277619" y="2429422"/>
            <a:ext cx="955044" cy="214523"/>
            <a:chOff x="720735" y="2712077"/>
            <a:chExt cx="955044" cy="214523"/>
          </a:xfrm>
        </p:grpSpPr>
        <p:sp>
          <p:nvSpPr>
            <p:cNvPr id="76" name="Rechteck 75">
              <a:extLst>
                <a:ext uri="{FF2B5EF4-FFF2-40B4-BE49-F238E27FC236}">
                  <a16:creationId xmlns:a16="http://schemas.microsoft.com/office/drawing/2014/main" id="{77A3E652-0EE5-4BD6-9E25-226BC343EF1D}"/>
                </a:ext>
              </a:extLst>
            </p:cNvPr>
            <p:cNvSpPr/>
            <p:nvPr/>
          </p:nvSpPr>
          <p:spPr>
            <a:xfrm>
              <a:off x="1370589" y="2712081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7" name="Rechteck 76">
              <a:extLst>
                <a:ext uri="{FF2B5EF4-FFF2-40B4-BE49-F238E27FC236}">
                  <a16:creationId xmlns:a16="http://schemas.microsoft.com/office/drawing/2014/main" id="{0A9B062E-3D91-46AD-9FBB-BF0CB1910692}"/>
                </a:ext>
              </a:extLst>
            </p:cNvPr>
            <p:cNvSpPr/>
            <p:nvPr/>
          </p:nvSpPr>
          <p:spPr>
            <a:xfrm>
              <a:off x="1538793" y="2712078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8" name="Rechteck 77">
              <a:extLst>
                <a:ext uri="{FF2B5EF4-FFF2-40B4-BE49-F238E27FC236}">
                  <a16:creationId xmlns:a16="http://schemas.microsoft.com/office/drawing/2014/main" id="{47910779-63DB-4FE6-81EF-3F95DC794911}"/>
                </a:ext>
              </a:extLst>
            </p:cNvPr>
            <p:cNvSpPr/>
            <p:nvPr/>
          </p:nvSpPr>
          <p:spPr>
            <a:xfrm>
              <a:off x="1449630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9" name="Rechteck 78">
              <a:extLst>
                <a:ext uri="{FF2B5EF4-FFF2-40B4-BE49-F238E27FC236}">
                  <a16:creationId xmlns:a16="http://schemas.microsoft.com/office/drawing/2014/main" id="{F5914926-D06A-4C2E-B142-41BC306B0A98}"/>
                </a:ext>
              </a:extLst>
            </p:cNvPr>
            <p:cNvSpPr/>
            <p:nvPr/>
          </p:nvSpPr>
          <p:spPr>
            <a:xfrm>
              <a:off x="1209976" y="2712081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0" name="Rechteck 79">
              <a:extLst>
                <a:ext uri="{FF2B5EF4-FFF2-40B4-BE49-F238E27FC236}">
                  <a16:creationId xmlns:a16="http://schemas.microsoft.com/office/drawing/2014/main" id="{B060B470-0AA0-4EE2-A367-390A6E398014}"/>
                </a:ext>
              </a:extLst>
            </p:cNvPr>
            <p:cNvSpPr/>
            <p:nvPr/>
          </p:nvSpPr>
          <p:spPr>
            <a:xfrm>
              <a:off x="1289017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1" name="Rechteck 80">
              <a:extLst>
                <a:ext uri="{FF2B5EF4-FFF2-40B4-BE49-F238E27FC236}">
                  <a16:creationId xmlns:a16="http://schemas.microsoft.com/office/drawing/2014/main" id="{273A039C-63D9-44E9-9791-AF1D34F960BD}"/>
                </a:ext>
              </a:extLst>
            </p:cNvPr>
            <p:cNvSpPr/>
            <p:nvPr/>
          </p:nvSpPr>
          <p:spPr>
            <a:xfrm>
              <a:off x="1046833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2" name="Rechteck 81">
              <a:extLst>
                <a:ext uri="{FF2B5EF4-FFF2-40B4-BE49-F238E27FC236}">
                  <a16:creationId xmlns:a16="http://schemas.microsoft.com/office/drawing/2014/main" id="{D02D313D-F269-4C07-890F-5650B65B01F5}"/>
                </a:ext>
              </a:extLst>
            </p:cNvPr>
            <p:cNvSpPr/>
            <p:nvPr/>
          </p:nvSpPr>
          <p:spPr>
            <a:xfrm>
              <a:off x="1125874" y="2712079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3" name="Rechteck 82">
              <a:extLst>
                <a:ext uri="{FF2B5EF4-FFF2-40B4-BE49-F238E27FC236}">
                  <a16:creationId xmlns:a16="http://schemas.microsoft.com/office/drawing/2014/main" id="{776A4F77-22BF-495B-8F9F-B8F45213AA34}"/>
                </a:ext>
              </a:extLst>
            </p:cNvPr>
            <p:cNvSpPr/>
            <p:nvPr/>
          </p:nvSpPr>
          <p:spPr>
            <a:xfrm>
              <a:off x="881159" y="2712079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4" name="Rechteck 83">
              <a:extLst>
                <a:ext uri="{FF2B5EF4-FFF2-40B4-BE49-F238E27FC236}">
                  <a16:creationId xmlns:a16="http://schemas.microsoft.com/office/drawing/2014/main" id="{CE133A32-4E11-4DF1-83C4-F502F26EFBB8}"/>
                </a:ext>
              </a:extLst>
            </p:cNvPr>
            <p:cNvSpPr/>
            <p:nvPr/>
          </p:nvSpPr>
          <p:spPr>
            <a:xfrm>
              <a:off x="960200" y="271207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5" name="Rechteck 84">
              <a:extLst>
                <a:ext uri="{FF2B5EF4-FFF2-40B4-BE49-F238E27FC236}">
                  <a16:creationId xmlns:a16="http://schemas.microsoft.com/office/drawing/2014/main" id="{FA66627B-DBC3-451B-A73C-64D3E81A8314}"/>
                </a:ext>
              </a:extLst>
            </p:cNvPr>
            <p:cNvSpPr/>
            <p:nvPr/>
          </p:nvSpPr>
          <p:spPr>
            <a:xfrm>
              <a:off x="720735" y="271207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6" name="Rechteck 85">
              <a:extLst>
                <a:ext uri="{FF2B5EF4-FFF2-40B4-BE49-F238E27FC236}">
                  <a16:creationId xmlns:a16="http://schemas.microsoft.com/office/drawing/2014/main" id="{470AF5CF-4D15-40D1-8AB9-EBE146F20B83}"/>
                </a:ext>
              </a:extLst>
            </p:cNvPr>
            <p:cNvSpPr/>
            <p:nvPr/>
          </p:nvSpPr>
          <p:spPr>
            <a:xfrm>
              <a:off x="799776" y="2712077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7" name="Gruppieren 86">
            <a:extLst>
              <a:ext uri="{FF2B5EF4-FFF2-40B4-BE49-F238E27FC236}">
                <a16:creationId xmlns:a16="http://schemas.microsoft.com/office/drawing/2014/main" id="{26323446-9DD1-4B80-8073-398CDA0E361D}"/>
              </a:ext>
            </a:extLst>
          </p:cNvPr>
          <p:cNvGrpSpPr/>
          <p:nvPr/>
        </p:nvGrpSpPr>
        <p:grpSpPr>
          <a:xfrm>
            <a:off x="8692740" y="2429417"/>
            <a:ext cx="955044" cy="214523"/>
            <a:chOff x="720735" y="2712077"/>
            <a:chExt cx="955044" cy="214523"/>
          </a:xfrm>
        </p:grpSpPr>
        <p:sp>
          <p:nvSpPr>
            <p:cNvPr id="88" name="Rechteck 87">
              <a:extLst>
                <a:ext uri="{FF2B5EF4-FFF2-40B4-BE49-F238E27FC236}">
                  <a16:creationId xmlns:a16="http://schemas.microsoft.com/office/drawing/2014/main" id="{3A626172-6AB7-4E68-AB6F-E7C4534E30ED}"/>
                </a:ext>
              </a:extLst>
            </p:cNvPr>
            <p:cNvSpPr/>
            <p:nvPr/>
          </p:nvSpPr>
          <p:spPr>
            <a:xfrm>
              <a:off x="1370589" y="2712081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9" name="Rechteck 88">
              <a:extLst>
                <a:ext uri="{FF2B5EF4-FFF2-40B4-BE49-F238E27FC236}">
                  <a16:creationId xmlns:a16="http://schemas.microsoft.com/office/drawing/2014/main" id="{69B7F848-C041-4126-A471-078A9C8EAC09}"/>
                </a:ext>
              </a:extLst>
            </p:cNvPr>
            <p:cNvSpPr/>
            <p:nvPr/>
          </p:nvSpPr>
          <p:spPr>
            <a:xfrm>
              <a:off x="1538793" y="2712078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0" name="Rechteck 89">
              <a:extLst>
                <a:ext uri="{FF2B5EF4-FFF2-40B4-BE49-F238E27FC236}">
                  <a16:creationId xmlns:a16="http://schemas.microsoft.com/office/drawing/2014/main" id="{8F6C4882-DC45-4021-A482-A481901D03F7}"/>
                </a:ext>
              </a:extLst>
            </p:cNvPr>
            <p:cNvSpPr/>
            <p:nvPr/>
          </p:nvSpPr>
          <p:spPr>
            <a:xfrm>
              <a:off x="1449630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1" name="Rechteck 90">
              <a:extLst>
                <a:ext uri="{FF2B5EF4-FFF2-40B4-BE49-F238E27FC236}">
                  <a16:creationId xmlns:a16="http://schemas.microsoft.com/office/drawing/2014/main" id="{B4A43BA0-42D3-431E-9879-86515FAFF42F}"/>
                </a:ext>
              </a:extLst>
            </p:cNvPr>
            <p:cNvSpPr/>
            <p:nvPr/>
          </p:nvSpPr>
          <p:spPr>
            <a:xfrm>
              <a:off x="1209976" y="2712081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2" name="Rechteck 91">
              <a:extLst>
                <a:ext uri="{FF2B5EF4-FFF2-40B4-BE49-F238E27FC236}">
                  <a16:creationId xmlns:a16="http://schemas.microsoft.com/office/drawing/2014/main" id="{6B905CAE-97DF-43BD-A391-B7CD5F6943A1}"/>
                </a:ext>
              </a:extLst>
            </p:cNvPr>
            <p:cNvSpPr/>
            <p:nvPr/>
          </p:nvSpPr>
          <p:spPr>
            <a:xfrm>
              <a:off x="1289017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3" name="Rechteck 92">
              <a:extLst>
                <a:ext uri="{FF2B5EF4-FFF2-40B4-BE49-F238E27FC236}">
                  <a16:creationId xmlns:a16="http://schemas.microsoft.com/office/drawing/2014/main" id="{2443E985-7970-4CB0-89D4-AA6FDFCBA550}"/>
                </a:ext>
              </a:extLst>
            </p:cNvPr>
            <p:cNvSpPr/>
            <p:nvPr/>
          </p:nvSpPr>
          <p:spPr>
            <a:xfrm>
              <a:off x="1046833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4" name="Rechteck 93">
              <a:extLst>
                <a:ext uri="{FF2B5EF4-FFF2-40B4-BE49-F238E27FC236}">
                  <a16:creationId xmlns:a16="http://schemas.microsoft.com/office/drawing/2014/main" id="{A71FBEB0-CA43-489C-958B-BE68C814CBB1}"/>
                </a:ext>
              </a:extLst>
            </p:cNvPr>
            <p:cNvSpPr/>
            <p:nvPr/>
          </p:nvSpPr>
          <p:spPr>
            <a:xfrm>
              <a:off x="1125874" y="2712079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5" name="Rechteck 94">
              <a:extLst>
                <a:ext uri="{FF2B5EF4-FFF2-40B4-BE49-F238E27FC236}">
                  <a16:creationId xmlns:a16="http://schemas.microsoft.com/office/drawing/2014/main" id="{B085695C-9338-4F5E-B4C3-49191F1B5E5D}"/>
                </a:ext>
              </a:extLst>
            </p:cNvPr>
            <p:cNvSpPr/>
            <p:nvPr/>
          </p:nvSpPr>
          <p:spPr>
            <a:xfrm>
              <a:off x="881159" y="2712079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6" name="Rechteck 95">
              <a:extLst>
                <a:ext uri="{FF2B5EF4-FFF2-40B4-BE49-F238E27FC236}">
                  <a16:creationId xmlns:a16="http://schemas.microsoft.com/office/drawing/2014/main" id="{8BC4E9E4-BDE0-4BDC-9F06-3F3FE211CDC2}"/>
                </a:ext>
              </a:extLst>
            </p:cNvPr>
            <p:cNvSpPr/>
            <p:nvPr/>
          </p:nvSpPr>
          <p:spPr>
            <a:xfrm>
              <a:off x="960200" y="271207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7" name="Rechteck 96">
              <a:extLst>
                <a:ext uri="{FF2B5EF4-FFF2-40B4-BE49-F238E27FC236}">
                  <a16:creationId xmlns:a16="http://schemas.microsoft.com/office/drawing/2014/main" id="{E8B03B67-C6FC-49C5-96A8-6DE7A6E8DBA2}"/>
                </a:ext>
              </a:extLst>
            </p:cNvPr>
            <p:cNvSpPr/>
            <p:nvPr/>
          </p:nvSpPr>
          <p:spPr>
            <a:xfrm>
              <a:off x="720735" y="271207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8" name="Rechteck 97">
              <a:extLst>
                <a:ext uri="{FF2B5EF4-FFF2-40B4-BE49-F238E27FC236}">
                  <a16:creationId xmlns:a16="http://schemas.microsoft.com/office/drawing/2014/main" id="{5A229305-143F-48BA-B285-82B220DE20EE}"/>
                </a:ext>
              </a:extLst>
            </p:cNvPr>
            <p:cNvSpPr/>
            <p:nvPr/>
          </p:nvSpPr>
          <p:spPr>
            <a:xfrm>
              <a:off x="799776" y="2712077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9" name="Gruppieren 98">
            <a:extLst>
              <a:ext uri="{FF2B5EF4-FFF2-40B4-BE49-F238E27FC236}">
                <a16:creationId xmlns:a16="http://schemas.microsoft.com/office/drawing/2014/main" id="{D091A80E-326E-465C-BF25-CF749133E109}"/>
              </a:ext>
            </a:extLst>
          </p:cNvPr>
          <p:cNvGrpSpPr/>
          <p:nvPr/>
        </p:nvGrpSpPr>
        <p:grpSpPr>
          <a:xfrm>
            <a:off x="7724807" y="2429417"/>
            <a:ext cx="955044" cy="214523"/>
            <a:chOff x="720735" y="2712077"/>
            <a:chExt cx="955044" cy="214523"/>
          </a:xfrm>
        </p:grpSpPr>
        <p:sp>
          <p:nvSpPr>
            <p:cNvPr id="100" name="Rechteck 99">
              <a:extLst>
                <a:ext uri="{FF2B5EF4-FFF2-40B4-BE49-F238E27FC236}">
                  <a16:creationId xmlns:a16="http://schemas.microsoft.com/office/drawing/2014/main" id="{213B3152-7561-4428-97AC-473D39698B00}"/>
                </a:ext>
              </a:extLst>
            </p:cNvPr>
            <p:cNvSpPr/>
            <p:nvPr/>
          </p:nvSpPr>
          <p:spPr>
            <a:xfrm>
              <a:off x="1370589" y="2712081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1" name="Rechteck 100">
              <a:extLst>
                <a:ext uri="{FF2B5EF4-FFF2-40B4-BE49-F238E27FC236}">
                  <a16:creationId xmlns:a16="http://schemas.microsoft.com/office/drawing/2014/main" id="{F366516D-301C-413B-8437-C87527A2B949}"/>
                </a:ext>
              </a:extLst>
            </p:cNvPr>
            <p:cNvSpPr/>
            <p:nvPr/>
          </p:nvSpPr>
          <p:spPr>
            <a:xfrm>
              <a:off x="1538793" y="2712078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2" name="Rechteck 101">
              <a:extLst>
                <a:ext uri="{FF2B5EF4-FFF2-40B4-BE49-F238E27FC236}">
                  <a16:creationId xmlns:a16="http://schemas.microsoft.com/office/drawing/2014/main" id="{17F44D1F-BB2D-403C-A91D-B4787B775610}"/>
                </a:ext>
              </a:extLst>
            </p:cNvPr>
            <p:cNvSpPr/>
            <p:nvPr/>
          </p:nvSpPr>
          <p:spPr>
            <a:xfrm>
              <a:off x="1449630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3" name="Rechteck 102">
              <a:extLst>
                <a:ext uri="{FF2B5EF4-FFF2-40B4-BE49-F238E27FC236}">
                  <a16:creationId xmlns:a16="http://schemas.microsoft.com/office/drawing/2014/main" id="{7CC18E5D-6505-449D-A189-C27E36CFF7A4}"/>
                </a:ext>
              </a:extLst>
            </p:cNvPr>
            <p:cNvSpPr/>
            <p:nvPr/>
          </p:nvSpPr>
          <p:spPr>
            <a:xfrm>
              <a:off x="1209976" y="2712081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4" name="Rechteck 103">
              <a:extLst>
                <a:ext uri="{FF2B5EF4-FFF2-40B4-BE49-F238E27FC236}">
                  <a16:creationId xmlns:a16="http://schemas.microsoft.com/office/drawing/2014/main" id="{7E593343-C0E7-497D-AAC3-15A6149AE0AA}"/>
                </a:ext>
              </a:extLst>
            </p:cNvPr>
            <p:cNvSpPr/>
            <p:nvPr/>
          </p:nvSpPr>
          <p:spPr>
            <a:xfrm>
              <a:off x="1289017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5" name="Rechteck 104">
              <a:extLst>
                <a:ext uri="{FF2B5EF4-FFF2-40B4-BE49-F238E27FC236}">
                  <a16:creationId xmlns:a16="http://schemas.microsoft.com/office/drawing/2014/main" id="{FE2CB7C5-F7A5-4E00-8DC8-1B333843AA46}"/>
                </a:ext>
              </a:extLst>
            </p:cNvPr>
            <p:cNvSpPr/>
            <p:nvPr/>
          </p:nvSpPr>
          <p:spPr>
            <a:xfrm>
              <a:off x="1046833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6" name="Rechteck 105">
              <a:extLst>
                <a:ext uri="{FF2B5EF4-FFF2-40B4-BE49-F238E27FC236}">
                  <a16:creationId xmlns:a16="http://schemas.microsoft.com/office/drawing/2014/main" id="{72EEFCBD-B00B-4073-9C00-40E3B152A4DC}"/>
                </a:ext>
              </a:extLst>
            </p:cNvPr>
            <p:cNvSpPr/>
            <p:nvPr/>
          </p:nvSpPr>
          <p:spPr>
            <a:xfrm>
              <a:off x="1125874" y="2712079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7" name="Rechteck 106">
              <a:extLst>
                <a:ext uri="{FF2B5EF4-FFF2-40B4-BE49-F238E27FC236}">
                  <a16:creationId xmlns:a16="http://schemas.microsoft.com/office/drawing/2014/main" id="{E1DE80DB-9AE3-4F41-A541-57C19FAE0EE8}"/>
                </a:ext>
              </a:extLst>
            </p:cNvPr>
            <p:cNvSpPr/>
            <p:nvPr/>
          </p:nvSpPr>
          <p:spPr>
            <a:xfrm>
              <a:off x="881159" y="2712079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8" name="Rechteck 107">
              <a:extLst>
                <a:ext uri="{FF2B5EF4-FFF2-40B4-BE49-F238E27FC236}">
                  <a16:creationId xmlns:a16="http://schemas.microsoft.com/office/drawing/2014/main" id="{14456D5D-C817-4E73-AC2C-A43136B0433B}"/>
                </a:ext>
              </a:extLst>
            </p:cNvPr>
            <p:cNvSpPr/>
            <p:nvPr/>
          </p:nvSpPr>
          <p:spPr>
            <a:xfrm>
              <a:off x="960200" y="271207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9" name="Rechteck 108">
              <a:extLst>
                <a:ext uri="{FF2B5EF4-FFF2-40B4-BE49-F238E27FC236}">
                  <a16:creationId xmlns:a16="http://schemas.microsoft.com/office/drawing/2014/main" id="{41315D5D-C5F6-4613-8CFE-3DAD63D6A4B3}"/>
                </a:ext>
              </a:extLst>
            </p:cNvPr>
            <p:cNvSpPr/>
            <p:nvPr/>
          </p:nvSpPr>
          <p:spPr>
            <a:xfrm>
              <a:off x="720735" y="271207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0" name="Rechteck 109">
              <a:extLst>
                <a:ext uri="{FF2B5EF4-FFF2-40B4-BE49-F238E27FC236}">
                  <a16:creationId xmlns:a16="http://schemas.microsoft.com/office/drawing/2014/main" id="{AA48F7EC-E9B3-4307-B86F-E857F3A48D9B}"/>
                </a:ext>
              </a:extLst>
            </p:cNvPr>
            <p:cNvSpPr/>
            <p:nvPr/>
          </p:nvSpPr>
          <p:spPr>
            <a:xfrm>
              <a:off x="799776" y="2712077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1" name="Gruppieren 110">
            <a:extLst>
              <a:ext uri="{FF2B5EF4-FFF2-40B4-BE49-F238E27FC236}">
                <a16:creationId xmlns:a16="http://schemas.microsoft.com/office/drawing/2014/main" id="{7FBD5407-72A3-4FEB-A9CA-427449742347}"/>
              </a:ext>
            </a:extLst>
          </p:cNvPr>
          <p:cNvGrpSpPr/>
          <p:nvPr/>
        </p:nvGrpSpPr>
        <p:grpSpPr>
          <a:xfrm>
            <a:off x="7239063" y="2429418"/>
            <a:ext cx="222123" cy="214520"/>
            <a:chOff x="1256479" y="3039292"/>
            <a:chExt cx="222123" cy="214520"/>
          </a:xfrm>
        </p:grpSpPr>
        <p:sp>
          <p:nvSpPr>
            <p:cNvPr id="112" name="Rechteck 111">
              <a:extLst>
                <a:ext uri="{FF2B5EF4-FFF2-40B4-BE49-F238E27FC236}">
                  <a16:creationId xmlns:a16="http://schemas.microsoft.com/office/drawing/2014/main" id="{0B03A694-83C3-489C-AE0F-F53769F631D0}"/>
                </a:ext>
              </a:extLst>
            </p:cNvPr>
            <p:cNvSpPr/>
            <p:nvPr/>
          </p:nvSpPr>
          <p:spPr>
            <a:xfrm>
              <a:off x="1256479" y="3039293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3" name="Rechteck 112">
              <a:extLst>
                <a:ext uri="{FF2B5EF4-FFF2-40B4-BE49-F238E27FC236}">
                  <a16:creationId xmlns:a16="http://schemas.microsoft.com/office/drawing/2014/main" id="{D2402314-7AD2-4933-8C64-B56F1F194E6C}"/>
                </a:ext>
              </a:extLst>
            </p:cNvPr>
            <p:cNvSpPr/>
            <p:nvPr/>
          </p:nvSpPr>
          <p:spPr>
            <a:xfrm>
              <a:off x="1341616" y="3039292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4" name="Gruppieren 113">
            <a:extLst>
              <a:ext uri="{FF2B5EF4-FFF2-40B4-BE49-F238E27FC236}">
                <a16:creationId xmlns:a16="http://schemas.microsoft.com/office/drawing/2014/main" id="{73563D1E-44FF-4B54-B574-DAB86B26623D}"/>
              </a:ext>
            </a:extLst>
          </p:cNvPr>
          <p:cNvGrpSpPr/>
          <p:nvPr/>
        </p:nvGrpSpPr>
        <p:grpSpPr>
          <a:xfrm>
            <a:off x="7482259" y="2429417"/>
            <a:ext cx="222123" cy="214520"/>
            <a:chOff x="1256479" y="3039292"/>
            <a:chExt cx="222123" cy="214520"/>
          </a:xfrm>
        </p:grpSpPr>
        <p:sp>
          <p:nvSpPr>
            <p:cNvPr id="115" name="Rechteck 114">
              <a:extLst>
                <a:ext uri="{FF2B5EF4-FFF2-40B4-BE49-F238E27FC236}">
                  <a16:creationId xmlns:a16="http://schemas.microsoft.com/office/drawing/2014/main" id="{76E528D8-5B84-479E-A449-D41DE729D045}"/>
                </a:ext>
              </a:extLst>
            </p:cNvPr>
            <p:cNvSpPr/>
            <p:nvPr/>
          </p:nvSpPr>
          <p:spPr>
            <a:xfrm>
              <a:off x="1256479" y="3039293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6" name="Rechteck 115">
              <a:extLst>
                <a:ext uri="{FF2B5EF4-FFF2-40B4-BE49-F238E27FC236}">
                  <a16:creationId xmlns:a16="http://schemas.microsoft.com/office/drawing/2014/main" id="{BC89A5F1-FB62-4BF9-8D98-F026F41982FF}"/>
                </a:ext>
              </a:extLst>
            </p:cNvPr>
            <p:cNvSpPr/>
            <p:nvPr/>
          </p:nvSpPr>
          <p:spPr>
            <a:xfrm>
              <a:off x="1341616" y="3039292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0" name="Gruppieren 119">
            <a:extLst>
              <a:ext uri="{FF2B5EF4-FFF2-40B4-BE49-F238E27FC236}">
                <a16:creationId xmlns:a16="http://schemas.microsoft.com/office/drawing/2014/main" id="{903F26D9-710E-4C0F-9612-C2F598561085}"/>
              </a:ext>
            </a:extLst>
          </p:cNvPr>
          <p:cNvGrpSpPr/>
          <p:nvPr/>
        </p:nvGrpSpPr>
        <p:grpSpPr>
          <a:xfrm>
            <a:off x="9911467" y="2429406"/>
            <a:ext cx="222123" cy="214520"/>
            <a:chOff x="1256479" y="3039292"/>
            <a:chExt cx="222123" cy="214520"/>
          </a:xfrm>
        </p:grpSpPr>
        <p:sp>
          <p:nvSpPr>
            <p:cNvPr id="121" name="Rechteck 120">
              <a:extLst>
                <a:ext uri="{FF2B5EF4-FFF2-40B4-BE49-F238E27FC236}">
                  <a16:creationId xmlns:a16="http://schemas.microsoft.com/office/drawing/2014/main" id="{376A8726-5965-4E71-9407-C586046C7601}"/>
                </a:ext>
              </a:extLst>
            </p:cNvPr>
            <p:cNvSpPr/>
            <p:nvPr/>
          </p:nvSpPr>
          <p:spPr>
            <a:xfrm>
              <a:off x="1256479" y="3039293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22" name="Rechteck 121">
              <a:extLst>
                <a:ext uri="{FF2B5EF4-FFF2-40B4-BE49-F238E27FC236}">
                  <a16:creationId xmlns:a16="http://schemas.microsoft.com/office/drawing/2014/main" id="{A934DD97-AA14-4FA4-B618-1D587C9EAD5D}"/>
                </a:ext>
              </a:extLst>
            </p:cNvPr>
            <p:cNvSpPr/>
            <p:nvPr/>
          </p:nvSpPr>
          <p:spPr>
            <a:xfrm>
              <a:off x="1341616" y="3039292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3" name="Gruppieren 122">
            <a:extLst>
              <a:ext uri="{FF2B5EF4-FFF2-40B4-BE49-F238E27FC236}">
                <a16:creationId xmlns:a16="http://schemas.microsoft.com/office/drawing/2014/main" id="{616538D4-AD9C-4977-AC41-5C56405D097F}"/>
              </a:ext>
            </a:extLst>
          </p:cNvPr>
          <p:cNvGrpSpPr/>
          <p:nvPr/>
        </p:nvGrpSpPr>
        <p:grpSpPr>
          <a:xfrm>
            <a:off x="10161011" y="2429405"/>
            <a:ext cx="222123" cy="214520"/>
            <a:chOff x="1256479" y="3039292"/>
            <a:chExt cx="222123" cy="214520"/>
          </a:xfrm>
        </p:grpSpPr>
        <p:sp>
          <p:nvSpPr>
            <p:cNvPr id="124" name="Rechteck 123">
              <a:extLst>
                <a:ext uri="{FF2B5EF4-FFF2-40B4-BE49-F238E27FC236}">
                  <a16:creationId xmlns:a16="http://schemas.microsoft.com/office/drawing/2014/main" id="{5AD82C33-BB99-4AA8-ACD6-A59DC3C2EDA1}"/>
                </a:ext>
              </a:extLst>
            </p:cNvPr>
            <p:cNvSpPr/>
            <p:nvPr/>
          </p:nvSpPr>
          <p:spPr>
            <a:xfrm>
              <a:off x="1256479" y="3039293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25" name="Rechteck 124">
              <a:extLst>
                <a:ext uri="{FF2B5EF4-FFF2-40B4-BE49-F238E27FC236}">
                  <a16:creationId xmlns:a16="http://schemas.microsoft.com/office/drawing/2014/main" id="{2C96BF6D-2D09-4548-8ABA-ECEBCE937CBB}"/>
                </a:ext>
              </a:extLst>
            </p:cNvPr>
            <p:cNvSpPr/>
            <p:nvPr/>
          </p:nvSpPr>
          <p:spPr>
            <a:xfrm>
              <a:off x="1341616" y="3039292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9" name="Gruppieren 128">
            <a:extLst>
              <a:ext uri="{FF2B5EF4-FFF2-40B4-BE49-F238E27FC236}">
                <a16:creationId xmlns:a16="http://schemas.microsoft.com/office/drawing/2014/main" id="{0D7549E2-BF2C-444D-A7B3-CDFC750C8FC8}"/>
              </a:ext>
            </a:extLst>
          </p:cNvPr>
          <p:cNvGrpSpPr/>
          <p:nvPr/>
        </p:nvGrpSpPr>
        <p:grpSpPr>
          <a:xfrm>
            <a:off x="10390940" y="2429404"/>
            <a:ext cx="222123" cy="214520"/>
            <a:chOff x="1256479" y="3039292"/>
            <a:chExt cx="222123" cy="214520"/>
          </a:xfrm>
        </p:grpSpPr>
        <p:sp>
          <p:nvSpPr>
            <p:cNvPr id="130" name="Rechteck 129">
              <a:extLst>
                <a:ext uri="{FF2B5EF4-FFF2-40B4-BE49-F238E27FC236}">
                  <a16:creationId xmlns:a16="http://schemas.microsoft.com/office/drawing/2014/main" id="{70030D63-FEC0-4EF5-9F70-8CE0E76CB341}"/>
                </a:ext>
              </a:extLst>
            </p:cNvPr>
            <p:cNvSpPr/>
            <p:nvPr/>
          </p:nvSpPr>
          <p:spPr>
            <a:xfrm>
              <a:off x="1256479" y="3039293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31" name="Rechteck 130">
              <a:extLst>
                <a:ext uri="{FF2B5EF4-FFF2-40B4-BE49-F238E27FC236}">
                  <a16:creationId xmlns:a16="http://schemas.microsoft.com/office/drawing/2014/main" id="{733CD8D8-B9F4-4B32-A19E-4FA35092BD86}"/>
                </a:ext>
              </a:extLst>
            </p:cNvPr>
            <p:cNvSpPr/>
            <p:nvPr/>
          </p:nvSpPr>
          <p:spPr>
            <a:xfrm>
              <a:off x="1341616" y="3039292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34" name="Geschweifte Klammer rechts 133">
            <a:extLst>
              <a:ext uri="{FF2B5EF4-FFF2-40B4-BE49-F238E27FC236}">
                <a16:creationId xmlns:a16="http://schemas.microsoft.com/office/drawing/2014/main" id="{43A5C759-9A6B-4995-BCBB-A3058E875F49}"/>
              </a:ext>
            </a:extLst>
          </p:cNvPr>
          <p:cNvSpPr/>
          <p:nvPr/>
        </p:nvSpPr>
        <p:spPr>
          <a:xfrm rot="16200000">
            <a:off x="3123201" y="703638"/>
            <a:ext cx="330790" cy="312076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Textfeld 134">
            <a:extLst>
              <a:ext uri="{FF2B5EF4-FFF2-40B4-BE49-F238E27FC236}">
                <a16:creationId xmlns:a16="http://schemas.microsoft.com/office/drawing/2014/main" id="{272A9572-7F8F-45F5-85A9-2112CD340BAB}"/>
              </a:ext>
            </a:extLst>
          </p:cNvPr>
          <p:cNvSpPr txBox="1"/>
          <p:nvPr/>
        </p:nvSpPr>
        <p:spPr>
          <a:xfrm>
            <a:off x="2581792" y="1920578"/>
            <a:ext cx="14909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Thread 0</a:t>
            </a:r>
            <a:endParaRPr lang="en-US" sz="1200" dirty="0"/>
          </a:p>
        </p:txBody>
      </p:sp>
      <p:sp>
        <p:nvSpPr>
          <p:cNvPr id="136" name="Geschweifte Klammer rechts 135">
            <a:extLst>
              <a:ext uri="{FF2B5EF4-FFF2-40B4-BE49-F238E27FC236}">
                <a16:creationId xmlns:a16="http://schemas.microsoft.com/office/drawing/2014/main" id="{426D9FF0-006F-423C-9D9D-3AFF69CCD12A}"/>
              </a:ext>
            </a:extLst>
          </p:cNvPr>
          <p:cNvSpPr/>
          <p:nvPr/>
        </p:nvSpPr>
        <p:spPr>
          <a:xfrm rot="16200000">
            <a:off x="5869248" y="1025349"/>
            <a:ext cx="330789" cy="239604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Geschweifte Klammer rechts 136">
            <a:extLst>
              <a:ext uri="{FF2B5EF4-FFF2-40B4-BE49-F238E27FC236}">
                <a16:creationId xmlns:a16="http://schemas.microsoft.com/office/drawing/2014/main" id="{80EE5955-F0CA-4F52-BA7B-1BEFE9A6597C}"/>
              </a:ext>
            </a:extLst>
          </p:cNvPr>
          <p:cNvSpPr/>
          <p:nvPr/>
        </p:nvSpPr>
        <p:spPr>
          <a:xfrm rot="16200000">
            <a:off x="8290003" y="1030986"/>
            <a:ext cx="330790" cy="238477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Geschweifte Klammer rechts 149">
            <a:extLst>
              <a:ext uri="{FF2B5EF4-FFF2-40B4-BE49-F238E27FC236}">
                <a16:creationId xmlns:a16="http://schemas.microsoft.com/office/drawing/2014/main" id="{A561A048-3BB4-4967-A458-852A95C7AEAD}"/>
              </a:ext>
            </a:extLst>
          </p:cNvPr>
          <p:cNvSpPr/>
          <p:nvPr/>
        </p:nvSpPr>
        <p:spPr>
          <a:xfrm rot="16200000">
            <a:off x="9965029" y="1761051"/>
            <a:ext cx="330790" cy="96527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925F0025-64C7-4DD2-AF33-29AF7B85E493}"/>
              </a:ext>
            </a:extLst>
          </p:cNvPr>
          <p:cNvGrpSpPr/>
          <p:nvPr/>
        </p:nvGrpSpPr>
        <p:grpSpPr>
          <a:xfrm>
            <a:off x="9670558" y="2429406"/>
            <a:ext cx="222123" cy="214520"/>
            <a:chOff x="1249496" y="3394407"/>
            <a:chExt cx="222123" cy="214520"/>
          </a:xfrm>
        </p:grpSpPr>
        <p:sp>
          <p:nvSpPr>
            <p:cNvPr id="152" name="Rechteck 151">
              <a:extLst>
                <a:ext uri="{FF2B5EF4-FFF2-40B4-BE49-F238E27FC236}">
                  <a16:creationId xmlns:a16="http://schemas.microsoft.com/office/drawing/2014/main" id="{F29B1049-59EC-4907-8114-B70A37ED4F80}"/>
                </a:ext>
              </a:extLst>
            </p:cNvPr>
            <p:cNvSpPr/>
            <p:nvPr/>
          </p:nvSpPr>
          <p:spPr>
            <a:xfrm>
              <a:off x="1249496" y="339440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53" name="Rechteck 152">
              <a:extLst>
                <a:ext uri="{FF2B5EF4-FFF2-40B4-BE49-F238E27FC236}">
                  <a16:creationId xmlns:a16="http://schemas.microsoft.com/office/drawing/2014/main" id="{4AB74342-3120-4B72-BFBF-8C1D04A56B80}"/>
                </a:ext>
              </a:extLst>
            </p:cNvPr>
            <p:cNvSpPr/>
            <p:nvPr/>
          </p:nvSpPr>
          <p:spPr>
            <a:xfrm>
              <a:off x="1334633" y="3394407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54" name="Textfeld 153">
            <a:extLst>
              <a:ext uri="{FF2B5EF4-FFF2-40B4-BE49-F238E27FC236}">
                <a16:creationId xmlns:a16="http://schemas.microsoft.com/office/drawing/2014/main" id="{F8148C21-CCD4-4A13-9974-0B38AC1B8604}"/>
              </a:ext>
            </a:extLst>
          </p:cNvPr>
          <p:cNvSpPr txBox="1"/>
          <p:nvPr/>
        </p:nvSpPr>
        <p:spPr>
          <a:xfrm>
            <a:off x="5268611" y="1871101"/>
            <a:ext cx="14909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Thread 1</a:t>
            </a:r>
            <a:endParaRPr lang="en-US" sz="1200" dirty="0"/>
          </a:p>
        </p:txBody>
      </p:sp>
      <p:sp>
        <p:nvSpPr>
          <p:cNvPr id="155" name="Textfeld 154">
            <a:extLst>
              <a:ext uri="{FF2B5EF4-FFF2-40B4-BE49-F238E27FC236}">
                <a16:creationId xmlns:a16="http://schemas.microsoft.com/office/drawing/2014/main" id="{A697B077-5557-451E-BBC0-EC7FFD5CCF5B}"/>
              </a:ext>
            </a:extLst>
          </p:cNvPr>
          <p:cNvSpPr txBox="1"/>
          <p:nvPr/>
        </p:nvSpPr>
        <p:spPr>
          <a:xfrm>
            <a:off x="7720804" y="1860937"/>
            <a:ext cx="14909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Thread 2</a:t>
            </a:r>
            <a:endParaRPr lang="en-US" sz="1200" dirty="0"/>
          </a:p>
        </p:txBody>
      </p:sp>
      <p:sp>
        <p:nvSpPr>
          <p:cNvPr id="156" name="Textfeld 155">
            <a:extLst>
              <a:ext uri="{FF2B5EF4-FFF2-40B4-BE49-F238E27FC236}">
                <a16:creationId xmlns:a16="http://schemas.microsoft.com/office/drawing/2014/main" id="{87107F73-690D-4B52-9DA6-16E2B297ACC0}"/>
              </a:ext>
            </a:extLst>
          </p:cNvPr>
          <p:cNvSpPr txBox="1"/>
          <p:nvPr/>
        </p:nvSpPr>
        <p:spPr>
          <a:xfrm>
            <a:off x="9382114" y="1899150"/>
            <a:ext cx="14909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Thread 3</a:t>
            </a:r>
            <a:endParaRPr lang="en-US" sz="1200" dirty="0"/>
          </a:p>
        </p:txBody>
      </p:sp>
      <p:sp>
        <p:nvSpPr>
          <p:cNvPr id="158" name="Rechteck 157">
            <a:extLst>
              <a:ext uri="{FF2B5EF4-FFF2-40B4-BE49-F238E27FC236}">
                <a16:creationId xmlns:a16="http://schemas.microsoft.com/office/drawing/2014/main" id="{D422EC1A-10A2-4ABB-9D2A-A852B67EDB02}"/>
              </a:ext>
            </a:extLst>
          </p:cNvPr>
          <p:cNvSpPr/>
          <p:nvPr/>
        </p:nvSpPr>
        <p:spPr>
          <a:xfrm>
            <a:off x="2406054" y="387536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9" name="Rechteck 158">
            <a:extLst>
              <a:ext uri="{FF2B5EF4-FFF2-40B4-BE49-F238E27FC236}">
                <a16:creationId xmlns:a16="http://schemas.microsoft.com/office/drawing/2014/main" id="{C3D43DF0-EE62-4309-82E0-5F3D2FD9D5DF}"/>
              </a:ext>
            </a:extLst>
          </p:cNvPr>
          <p:cNvSpPr/>
          <p:nvPr/>
        </p:nvSpPr>
        <p:spPr>
          <a:xfrm>
            <a:off x="2659935" y="3875366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0" name="Rechteck 159">
            <a:extLst>
              <a:ext uri="{FF2B5EF4-FFF2-40B4-BE49-F238E27FC236}">
                <a16:creationId xmlns:a16="http://schemas.microsoft.com/office/drawing/2014/main" id="{1ACE75B0-ED4F-4DD4-8698-33D0F9A31008}"/>
              </a:ext>
            </a:extLst>
          </p:cNvPr>
          <p:cNvSpPr/>
          <p:nvPr/>
        </p:nvSpPr>
        <p:spPr>
          <a:xfrm>
            <a:off x="2490628" y="387536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1" name="Rechteck 160">
            <a:extLst>
              <a:ext uri="{FF2B5EF4-FFF2-40B4-BE49-F238E27FC236}">
                <a16:creationId xmlns:a16="http://schemas.microsoft.com/office/drawing/2014/main" id="{94602067-2178-46D1-B654-75840D20E3ED}"/>
              </a:ext>
            </a:extLst>
          </p:cNvPr>
          <p:cNvSpPr/>
          <p:nvPr/>
        </p:nvSpPr>
        <p:spPr>
          <a:xfrm>
            <a:off x="2094386" y="387536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2" name="Rechteck 161">
            <a:extLst>
              <a:ext uri="{FF2B5EF4-FFF2-40B4-BE49-F238E27FC236}">
                <a16:creationId xmlns:a16="http://schemas.microsoft.com/office/drawing/2014/main" id="{D7E479B5-C6FA-4945-9D44-334362BD5633}"/>
              </a:ext>
            </a:extLst>
          </p:cNvPr>
          <p:cNvSpPr/>
          <p:nvPr/>
        </p:nvSpPr>
        <p:spPr>
          <a:xfrm>
            <a:off x="2178960" y="387536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3" name="Rechteck 162">
            <a:extLst>
              <a:ext uri="{FF2B5EF4-FFF2-40B4-BE49-F238E27FC236}">
                <a16:creationId xmlns:a16="http://schemas.microsoft.com/office/drawing/2014/main" id="{F72774D9-F5F6-460B-8892-F3F9BB4F125E}"/>
              </a:ext>
            </a:extLst>
          </p:cNvPr>
          <p:cNvSpPr/>
          <p:nvPr/>
        </p:nvSpPr>
        <p:spPr>
          <a:xfrm>
            <a:off x="1782718" y="387536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4" name="Rechteck 163">
            <a:extLst>
              <a:ext uri="{FF2B5EF4-FFF2-40B4-BE49-F238E27FC236}">
                <a16:creationId xmlns:a16="http://schemas.microsoft.com/office/drawing/2014/main" id="{4CD172B2-23FB-47E1-9EF1-C45CE4C81D7F}"/>
              </a:ext>
            </a:extLst>
          </p:cNvPr>
          <p:cNvSpPr/>
          <p:nvPr/>
        </p:nvSpPr>
        <p:spPr>
          <a:xfrm>
            <a:off x="1867292" y="387536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5" name="Rechteck 164">
            <a:extLst>
              <a:ext uri="{FF2B5EF4-FFF2-40B4-BE49-F238E27FC236}">
                <a16:creationId xmlns:a16="http://schemas.microsoft.com/office/drawing/2014/main" id="{18E1BA66-A70B-4E6B-B0B3-8F273BE9EBFF}"/>
              </a:ext>
            </a:extLst>
          </p:cNvPr>
          <p:cNvSpPr/>
          <p:nvPr/>
        </p:nvSpPr>
        <p:spPr>
          <a:xfrm>
            <a:off x="1471050" y="387536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6" name="Rechteck 165">
            <a:extLst>
              <a:ext uri="{FF2B5EF4-FFF2-40B4-BE49-F238E27FC236}">
                <a16:creationId xmlns:a16="http://schemas.microsoft.com/office/drawing/2014/main" id="{1FA5AAFF-B3B6-487A-B4F3-B9C0D3B850F8}"/>
              </a:ext>
            </a:extLst>
          </p:cNvPr>
          <p:cNvSpPr/>
          <p:nvPr/>
        </p:nvSpPr>
        <p:spPr>
          <a:xfrm>
            <a:off x="1555624" y="387536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7" name="Rechteck 166">
            <a:extLst>
              <a:ext uri="{FF2B5EF4-FFF2-40B4-BE49-F238E27FC236}">
                <a16:creationId xmlns:a16="http://schemas.microsoft.com/office/drawing/2014/main" id="{49B3D8BF-C4B9-4626-9A17-A15F1562F069}"/>
              </a:ext>
            </a:extLst>
          </p:cNvPr>
          <p:cNvSpPr/>
          <p:nvPr/>
        </p:nvSpPr>
        <p:spPr>
          <a:xfrm>
            <a:off x="1159382" y="387536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8" name="Rechteck 167">
            <a:extLst>
              <a:ext uri="{FF2B5EF4-FFF2-40B4-BE49-F238E27FC236}">
                <a16:creationId xmlns:a16="http://schemas.microsoft.com/office/drawing/2014/main" id="{46668270-98FB-4768-8DE4-1B2FB89D1960}"/>
              </a:ext>
            </a:extLst>
          </p:cNvPr>
          <p:cNvSpPr/>
          <p:nvPr/>
        </p:nvSpPr>
        <p:spPr>
          <a:xfrm>
            <a:off x="1243956" y="387536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2" name="Rechteck 181">
            <a:extLst>
              <a:ext uri="{FF2B5EF4-FFF2-40B4-BE49-F238E27FC236}">
                <a16:creationId xmlns:a16="http://schemas.microsoft.com/office/drawing/2014/main" id="{903B9564-B74F-44A3-83D8-67B5A2321AAD}"/>
              </a:ext>
            </a:extLst>
          </p:cNvPr>
          <p:cNvSpPr/>
          <p:nvPr/>
        </p:nvSpPr>
        <p:spPr>
          <a:xfrm>
            <a:off x="1161456" y="424063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3" name="Rechteck 182">
            <a:extLst>
              <a:ext uri="{FF2B5EF4-FFF2-40B4-BE49-F238E27FC236}">
                <a16:creationId xmlns:a16="http://schemas.microsoft.com/office/drawing/2014/main" id="{0B139489-D3CC-4FF3-8D46-203161600996}"/>
              </a:ext>
            </a:extLst>
          </p:cNvPr>
          <p:cNvSpPr/>
          <p:nvPr/>
        </p:nvSpPr>
        <p:spPr>
          <a:xfrm>
            <a:off x="1332121" y="4240636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5" name="Rechteck 184">
            <a:extLst>
              <a:ext uri="{FF2B5EF4-FFF2-40B4-BE49-F238E27FC236}">
                <a16:creationId xmlns:a16="http://schemas.microsoft.com/office/drawing/2014/main" id="{C25A8692-79EE-4A9A-8CED-3DF2FC00A014}"/>
              </a:ext>
            </a:extLst>
          </p:cNvPr>
          <p:cNvSpPr/>
          <p:nvPr/>
        </p:nvSpPr>
        <p:spPr>
          <a:xfrm>
            <a:off x="1157237" y="459803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6" name="Rechteck 185">
            <a:extLst>
              <a:ext uri="{FF2B5EF4-FFF2-40B4-BE49-F238E27FC236}">
                <a16:creationId xmlns:a16="http://schemas.microsoft.com/office/drawing/2014/main" id="{5360EDF1-E14E-42F0-BA19-F9B03A0253A3}"/>
              </a:ext>
            </a:extLst>
          </p:cNvPr>
          <p:cNvSpPr/>
          <p:nvPr/>
        </p:nvSpPr>
        <p:spPr>
          <a:xfrm>
            <a:off x="1327904" y="4598037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8" name="Rechteck 187">
            <a:extLst>
              <a:ext uri="{FF2B5EF4-FFF2-40B4-BE49-F238E27FC236}">
                <a16:creationId xmlns:a16="http://schemas.microsoft.com/office/drawing/2014/main" id="{523B36C3-AA94-4584-908C-E9142C57F59A}"/>
              </a:ext>
            </a:extLst>
          </p:cNvPr>
          <p:cNvSpPr/>
          <p:nvPr/>
        </p:nvSpPr>
        <p:spPr>
          <a:xfrm>
            <a:off x="1157236" y="4967240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9" name="Rechteck 188">
            <a:extLst>
              <a:ext uri="{FF2B5EF4-FFF2-40B4-BE49-F238E27FC236}">
                <a16:creationId xmlns:a16="http://schemas.microsoft.com/office/drawing/2014/main" id="{9A25F2A8-0231-4564-94A6-646B3326A614}"/>
              </a:ext>
            </a:extLst>
          </p:cNvPr>
          <p:cNvSpPr/>
          <p:nvPr/>
        </p:nvSpPr>
        <p:spPr>
          <a:xfrm>
            <a:off x="1332677" y="4967240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0" name="Rechteck 189">
            <a:extLst>
              <a:ext uri="{FF2B5EF4-FFF2-40B4-BE49-F238E27FC236}">
                <a16:creationId xmlns:a16="http://schemas.microsoft.com/office/drawing/2014/main" id="{2E982E40-1C75-403D-8114-6C8BD86ACDB3}"/>
              </a:ext>
            </a:extLst>
          </p:cNvPr>
          <p:cNvSpPr/>
          <p:nvPr/>
        </p:nvSpPr>
        <p:spPr>
          <a:xfrm>
            <a:off x="1246709" y="4240636"/>
            <a:ext cx="792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1" name="Rechteck 190">
            <a:extLst>
              <a:ext uri="{FF2B5EF4-FFF2-40B4-BE49-F238E27FC236}">
                <a16:creationId xmlns:a16="http://schemas.microsoft.com/office/drawing/2014/main" id="{CABC97AB-D27C-4BF3-B783-BB96A6C78BE6}"/>
              </a:ext>
            </a:extLst>
          </p:cNvPr>
          <p:cNvSpPr/>
          <p:nvPr/>
        </p:nvSpPr>
        <p:spPr>
          <a:xfrm>
            <a:off x="1242491" y="4598037"/>
            <a:ext cx="792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2" name="Rechteck 191">
            <a:extLst>
              <a:ext uri="{FF2B5EF4-FFF2-40B4-BE49-F238E27FC236}">
                <a16:creationId xmlns:a16="http://schemas.microsoft.com/office/drawing/2014/main" id="{2163D21A-4FA2-4DA7-AFEB-0CF5F747F0F0}"/>
              </a:ext>
            </a:extLst>
          </p:cNvPr>
          <p:cNvSpPr/>
          <p:nvPr/>
        </p:nvSpPr>
        <p:spPr>
          <a:xfrm>
            <a:off x="1244877" y="4967240"/>
            <a:ext cx="792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4" name="Rechteck 193">
            <a:extLst>
              <a:ext uri="{FF2B5EF4-FFF2-40B4-BE49-F238E27FC236}">
                <a16:creationId xmlns:a16="http://schemas.microsoft.com/office/drawing/2014/main" id="{B8FC6935-8FF1-42E5-B1F1-4C0177B0A135}"/>
              </a:ext>
            </a:extLst>
          </p:cNvPr>
          <p:cNvSpPr/>
          <p:nvPr/>
        </p:nvSpPr>
        <p:spPr>
          <a:xfrm>
            <a:off x="1328530" y="3875366"/>
            <a:ext cx="136987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5" name="Rechteck 194">
            <a:extLst>
              <a:ext uri="{FF2B5EF4-FFF2-40B4-BE49-F238E27FC236}">
                <a16:creationId xmlns:a16="http://schemas.microsoft.com/office/drawing/2014/main" id="{144D8C23-07F7-4CA0-868B-341FF891EF25}"/>
              </a:ext>
            </a:extLst>
          </p:cNvPr>
          <p:cNvSpPr/>
          <p:nvPr/>
        </p:nvSpPr>
        <p:spPr>
          <a:xfrm>
            <a:off x="1475319" y="424063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6" name="Rechteck 195">
            <a:extLst>
              <a:ext uri="{FF2B5EF4-FFF2-40B4-BE49-F238E27FC236}">
                <a16:creationId xmlns:a16="http://schemas.microsoft.com/office/drawing/2014/main" id="{2CE04B1F-6A65-4B97-885A-3E582C8AF5C2}"/>
              </a:ext>
            </a:extLst>
          </p:cNvPr>
          <p:cNvSpPr/>
          <p:nvPr/>
        </p:nvSpPr>
        <p:spPr>
          <a:xfrm>
            <a:off x="1645984" y="4240636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7" name="Rechteck 196">
            <a:extLst>
              <a:ext uri="{FF2B5EF4-FFF2-40B4-BE49-F238E27FC236}">
                <a16:creationId xmlns:a16="http://schemas.microsoft.com/office/drawing/2014/main" id="{2F3AE339-0284-4F97-8E65-B508E7B8C174}"/>
              </a:ext>
            </a:extLst>
          </p:cNvPr>
          <p:cNvSpPr/>
          <p:nvPr/>
        </p:nvSpPr>
        <p:spPr>
          <a:xfrm>
            <a:off x="1560572" y="4240636"/>
            <a:ext cx="792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8" name="Rechteck 197">
            <a:extLst>
              <a:ext uri="{FF2B5EF4-FFF2-40B4-BE49-F238E27FC236}">
                <a16:creationId xmlns:a16="http://schemas.microsoft.com/office/drawing/2014/main" id="{4D1200E5-2D3F-42C2-95DA-2B4F9624F408}"/>
              </a:ext>
            </a:extLst>
          </p:cNvPr>
          <p:cNvSpPr/>
          <p:nvPr/>
        </p:nvSpPr>
        <p:spPr>
          <a:xfrm>
            <a:off x="1478263" y="4967240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9" name="Rechteck 198">
            <a:extLst>
              <a:ext uri="{FF2B5EF4-FFF2-40B4-BE49-F238E27FC236}">
                <a16:creationId xmlns:a16="http://schemas.microsoft.com/office/drawing/2014/main" id="{A8C590C7-3CE9-47D0-BA90-E336865CD1B6}"/>
              </a:ext>
            </a:extLst>
          </p:cNvPr>
          <p:cNvSpPr/>
          <p:nvPr/>
        </p:nvSpPr>
        <p:spPr>
          <a:xfrm>
            <a:off x="1653704" y="4967240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0" name="Rechteck 199">
            <a:extLst>
              <a:ext uri="{FF2B5EF4-FFF2-40B4-BE49-F238E27FC236}">
                <a16:creationId xmlns:a16="http://schemas.microsoft.com/office/drawing/2014/main" id="{3E8D7DBC-DFE1-439D-AFE1-A54AB1EC49AB}"/>
              </a:ext>
            </a:extLst>
          </p:cNvPr>
          <p:cNvSpPr/>
          <p:nvPr/>
        </p:nvSpPr>
        <p:spPr>
          <a:xfrm>
            <a:off x="1565904" y="4967240"/>
            <a:ext cx="792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1" name="Rechteck 200">
            <a:extLst>
              <a:ext uri="{FF2B5EF4-FFF2-40B4-BE49-F238E27FC236}">
                <a16:creationId xmlns:a16="http://schemas.microsoft.com/office/drawing/2014/main" id="{EBA77285-CC10-4B30-823A-E262C5D429F0}"/>
              </a:ext>
            </a:extLst>
          </p:cNvPr>
          <p:cNvSpPr/>
          <p:nvPr/>
        </p:nvSpPr>
        <p:spPr>
          <a:xfrm>
            <a:off x="1471103" y="459803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2" name="Rechteck 201">
            <a:extLst>
              <a:ext uri="{FF2B5EF4-FFF2-40B4-BE49-F238E27FC236}">
                <a16:creationId xmlns:a16="http://schemas.microsoft.com/office/drawing/2014/main" id="{E011BF4E-0E79-468D-9F86-A88B75A0A1E5}"/>
              </a:ext>
            </a:extLst>
          </p:cNvPr>
          <p:cNvSpPr/>
          <p:nvPr/>
        </p:nvSpPr>
        <p:spPr>
          <a:xfrm>
            <a:off x="1641770" y="4598037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3" name="Rechteck 202">
            <a:extLst>
              <a:ext uri="{FF2B5EF4-FFF2-40B4-BE49-F238E27FC236}">
                <a16:creationId xmlns:a16="http://schemas.microsoft.com/office/drawing/2014/main" id="{8C8D1C16-9DE2-40FD-94E3-5CDE6C1FA3A0}"/>
              </a:ext>
            </a:extLst>
          </p:cNvPr>
          <p:cNvSpPr/>
          <p:nvPr/>
        </p:nvSpPr>
        <p:spPr>
          <a:xfrm>
            <a:off x="1556357" y="4598037"/>
            <a:ext cx="792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7" name="Rechteck 206">
            <a:extLst>
              <a:ext uri="{FF2B5EF4-FFF2-40B4-BE49-F238E27FC236}">
                <a16:creationId xmlns:a16="http://schemas.microsoft.com/office/drawing/2014/main" id="{C53DA44A-84DB-4213-9979-C4EB5EF7718C}"/>
              </a:ext>
            </a:extLst>
          </p:cNvPr>
          <p:cNvSpPr/>
          <p:nvPr/>
        </p:nvSpPr>
        <p:spPr>
          <a:xfrm>
            <a:off x="1640198" y="3875366"/>
            <a:ext cx="136987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8" name="Rechteck 207">
            <a:extLst>
              <a:ext uri="{FF2B5EF4-FFF2-40B4-BE49-F238E27FC236}">
                <a16:creationId xmlns:a16="http://schemas.microsoft.com/office/drawing/2014/main" id="{D52BC42E-F8A2-4423-827C-15B97FAA674F}"/>
              </a:ext>
            </a:extLst>
          </p:cNvPr>
          <p:cNvSpPr/>
          <p:nvPr/>
        </p:nvSpPr>
        <p:spPr>
          <a:xfrm>
            <a:off x="1799290" y="4967240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9" name="Rechteck 208">
            <a:extLst>
              <a:ext uri="{FF2B5EF4-FFF2-40B4-BE49-F238E27FC236}">
                <a16:creationId xmlns:a16="http://schemas.microsoft.com/office/drawing/2014/main" id="{12A07B99-976D-4E66-BD9E-572481A16A3A}"/>
              </a:ext>
            </a:extLst>
          </p:cNvPr>
          <p:cNvSpPr/>
          <p:nvPr/>
        </p:nvSpPr>
        <p:spPr>
          <a:xfrm>
            <a:off x="1974731" y="4967240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0" name="Rechteck 209">
            <a:extLst>
              <a:ext uri="{FF2B5EF4-FFF2-40B4-BE49-F238E27FC236}">
                <a16:creationId xmlns:a16="http://schemas.microsoft.com/office/drawing/2014/main" id="{8578223B-057D-477F-8E6C-618B02BE3E9F}"/>
              </a:ext>
            </a:extLst>
          </p:cNvPr>
          <p:cNvSpPr/>
          <p:nvPr/>
        </p:nvSpPr>
        <p:spPr>
          <a:xfrm>
            <a:off x="1886931" y="4967240"/>
            <a:ext cx="792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2" name="Rechteck 211">
            <a:extLst>
              <a:ext uri="{FF2B5EF4-FFF2-40B4-BE49-F238E27FC236}">
                <a16:creationId xmlns:a16="http://schemas.microsoft.com/office/drawing/2014/main" id="{0ABC1817-91CA-46F9-B0CC-3820036F641A}"/>
              </a:ext>
            </a:extLst>
          </p:cNvPr>
          <p:cNvSpPr/>
          <p:nvPr/>
        </p:nvSpPr>
        <p:spPr>
          <a:xfrm>
            <a:off x="2900803" y="424063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3" name="Rechteck 212">
            <a:extLst>
              <a:ext uri="{FF2B5EF4-FFF2-40B4-BE49-F238E27FC236}">
                <a16:creationId xmlns:a16="http://schemas.microsoft.com/office/drawing/2014/main" id="{6BCD69F6-B40F-457E-94AF-85D4D8EFE9D4}"/>
              </a:ext>
            </a:extLst>
          </p:cNvPr>
          <p:cNvSpPr/>
          <p:nvPr/>
        </p:nvSpPr>
        <p:spPr>
          <a:xfrm>
            <a:off x="3156721" y="4240636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4" name="Rechteck 213">
            <a:extLst>
              <a:ext uri="{FF2B5EF4-FFF2-40B4-BE49-F238E27FC236}">
                <a16:creationId xmlns:a16="http://schemas.microsoft.com/office/drawing/2014/main" id="{053B1986-1E98-4362-A3EB-445C11517463}"/>
              </a:ext>
            </a:extLst>
          </p:cNvPr>
          <p:cNvSpPr/>
          <p:nvPr/>
        </p:nvSpPr>
        <p:spPr>
          <a:xfrm>
            <a:off x="2986056" y="424063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5" name="Rechteck 214">
            <a:extLst>
              <a:ext uri="{FF2B5EF4-FFF2-40B4-BE49-F238E27FC236}">
                <a16:creationId xmlns:a16="http://schemas.microsoft.com/office/drawing/2014/main" id="{AAB1775F-E02A-4EAF-948F-E4FA316CD1B6}"/>
              </a:ext>
            </a:extLst>
          </p:cNvPr>
          <p:cNvSpPr/>
          <p:nvPr/>
        </p:nvSpPr>
        <p:spPr>
          <a:xfrm>
            <a:off x="2587098" y="424063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6" name="Rechteck 215">
            <a:extLst>
              <a:ext uri="{FF2B5EF4-FFF2-40B4-BE49-F238E27FC236}">
                <a16:creationId xmlns:a16="http://schemas.microsoft.com/office/drawing/2014/main" id="{015A4288-6B91-4ECD-A346-524537AB9463}"/>
              </a:ext>
            </a:extLst>
          </p:cNvPr>
          <p:cNvSpPr/>
          <p:nvPr/>
        </p:nvSpPr>
        <p:spPr>
          <a:xfrm>
            <a:off x="2815550" y="424063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7" name="Rechteck 216">
            <a:extLst>
              <a:ext uri="{FF2B5EF4-FFF2-40B4-BE49-F238E27FC236}">
                <a16:creationId xmlns:a16="http://schemas.microsoft.com/office/drawing/2014/main" id="{787F0857-17AA-4ED8-B21F-BCCC3A16CEF1}"/>
              </a:ext>
            </a:extLst>
          </p:cNvPr>
          <p:cNvSpPr/>
          <p:nvPr/>
        </p:nvSpPr>
        <p:spPr>
          <a:xfrm>
            <a:off x="2416592" y="424063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8" name="Rechteck 217">
            <a:extLst>
              <a:ext uri="{FF2B5EF4-FFF2-40B4-BE49-F238E27FC236}">
                <a16:creationId xmlns:a16="http://schemas.microsoft.com/office/drawing/2014/main" id="{E9FBF3D7-3A4D-46CC-B469-CB8F1731A1AB}"/>
              </a:ext>
            </a:extLst>
          </p:cNvPr>
          <p:cNvSpPr/>
          <p:nvPr/>
        </p:nvSpPr>
        <p:spPr>
          <a:xfrm>
            <a:off x="2501845" y="424063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9" name="Rechteck 218">
            <a:extLst>
              <a:ext uri="{FF2B5EF4-FFF2-40B4-BE49-F238E27FC236}">
                <a16:creationId xmlns:a16="http://schemas.microsoft.com/office/drawing/2014/main" id="{44AEC6AC-C4D9-48A1-A109-966E5666992A}"/>
              </a:ext>
            </a:extLst>
          </p:cNvPr>
          <p:cNvSpPr/>
          <p:nvPr/>
        </p:nvSpPr>
        <p:spPr>
          <a:xfrm>
            <a:off x="2102887" y="424063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0" name="Rechteck 219">
            <a:extLst>
              <a:ext uri="{FF2B5EF4-FFF2-40B4-BE49-F238E27FC236}">
                <a16:creationId xmlns:a16="http://schemas.microsoft.com/office/drawing/2014/main" id="{A593E215-76C1-4FD2-81E0-E703BF430C3F}"/>
              </a:ext>
            </a:extLst>
          </p:cNvPr>
          <p:cNvSpPr/>
          <p:nvPr/>
        </p:nvSpPr>
        <p:spPr>
          <a:xfrm>
            <a:off x="2188140" y="424063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1" name="Rechteck 220">
            <a:extLst>
              <a:ext uri="{FF2B5EF4-FFF2-40B4-BE49-F238E27FC236}">
                <a16:creationId xmlns:a16="http://schemas.microsoft.com/office/drawing/2014/main" id="{648A9040-01E9-449D-8496-E97410D23B7F}"/>
              </a:ext>
            </a:extLst>
          </p:cNvPr>
          <p:cNvSpPr/>
          <p:nvPr/>
        </p:nvSpPr>
        <p:spPr>
          <a:xfrm>
            <a:off x="1789182" y="424063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2" name="Rechteck 221">
            <a:extLst>
              <a:ext uri="{FF2B5EF4-FFF2-40B4-BE49-F238E27FC236}">
                <a16:creationId xmlns:a16="http://schemas.microsoft.com/office/drawing/2014/main" id="{491C63FE-56A5-44D7-A22E-0074E1BB4782}"/>
              </a:ext>
            </a:extLst>
          </p:cNvPr>
          <p:cNvSpPr/>
          <p:nvPr/>
        </p:nvSpPr>
        <p:spPr>
          <a:xfrm>
            <a:off x="1874435" y="424063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4" name="Rechteck 223">
            <a:extLst>
              <a:ext uri="{FF2B5EF4-FFF2-40B4-BE49-F238E27FC236}">
                <a16:creationId xmlns:a16="http://schemas.microsoft.com/office/drawing/2014/main" id="{B7EB1A69-0706-4A5D-B1A8-829468F113FF}"/>
              </a:ext>
            </a:extLst>
          </p:cNvPr>
          <p:cNvSpPr/>
          <p:nvPr/>
        </p:nvSpPr>
        <p:spPr>
          <a:xfrm>
            <a:off x="2896601" y="459803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5" name="Rechteck 224">
            <a:extLst>
              <a:ext uri="{FF2B5EF4-FFF2-40B4-BE49-F238E27FC236}">
                <a16:creationId xmlns:a16="http://schemas.microsoft.com/office/drawing/2014/main" id="{953D732E-B8A0-411B-8639-4E9C61124A64}"/>
              </a:ext>
            </a:extLst>
          </p:cNvPr>
          <p:cNvSpPr/>
          <p:nvPr/>
        </p:nvSpPr>
        <p:spPr>
          <a:xfrm>
            <a:off x="3152522" y="4598037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6" name="Rechteck 225">
            <a:extLst>
              <a:ext uri="{FF2B5EF4-FFF2-40B4-BE49-F238E27FC236}">
                <a16:creationId xmlns:a16="http://schemas.microsoft.com/office/drawing/2014/main" id="{AEBDFC1B-3957-473C-8677-5DF5AB278910}"/>
              </a:ext>
            </a:extLst>
          </p:cNvPr>
          <p:cNvSpPr/>
          <p:nvPr/>
        </p:nvSpPr>
        <p:spPr>
          <a:xfrm>
            <a:off x="2981855" y="459803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7" name="Rechteck 226">
            <a:extLst>
              <a:ext uri="{FF2B5EF4-FFF2-40B4-BE49-F238E27FC236}">
                <a16:creationId xmlns:a16="http://schemas.microsoft.com/office/drawing/2014/main" id="{0C5E5072-647B-4609-BB4D-56B537D5BEBF}"/>
              </a:ext>
            </a:extLst>
          </p:cNvPr>
          <p:cNvSpPr/>
          <p:nvPr/>
        </p:nvSpPr>
        <p:spPr>
          <a:xfrm>
            <a:off x="2582893" y="459803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8" name="Rechteck 227">
            <a:extLst>
              <a:ext uri="{FF2B5EF4-FFF2-40B4-BE49-F238E27FC236}">
                <a16:creationId xmlns:a16="http://schemas.microsoft.com/office/drawing/2014/main" id="{BB92E924-70B9-44C7-9386-097C20A6AA5C}"/>
              </a:ext>
            </a:extLst>
          </p:cNvPr>
          <p:cNvSpPr/>
          <p:nvPr/>
        </p:nvSpPr>
        <p:spPr>
          <a:xfrm>
            <a:off x="2811347" y="459803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9" name="Rechteck 228">
            <a:extLst>
              <a:ext uri="{FF2B5EF4-FFF2-40B4-BE49-F238E27FC236}">
                <a16:creationId xmlns:a16="http://schemas.microsoft.com/office/drawing/2014/main" id="{DA8FD7BC-97CE-444F-B743-5D976A073BCB}"/>
              </a:ext>
            </a:extLst>
          </p:cNvPr>
          <p:cNvSpPr/>
          <p:nvPr/>
        </p:nvSpPr>
        <p:spPr>
          <a:xfrm>
            <a:off x="2412385" y="459803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0" name="Rechteck 229">
            <a:extLst>
              <a:ext uri="{FF2B5EF4-FFF2-40B4-BE49-F238E27FC236}">
                <a16:creationId xmlns:a16="http://schemas.microsoft.com/office/drawing/2014/main" id="{CA2DD091-0BB8-4466-9F17-67921D813C37}"/>
              </a:ext>
            </a:extLst>
          </p:cNvPr>
          <p:cNvSpPr/>
          <p:nvPr/>
        </p:nvSpPr>
        <p:spPr>
          <a:xfrm>
            <a:off x="2497639" y="459803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1" name="Rechteck 230">
            <a:extLst>
              <a:ext uri="{FF2B5EF4-FFF2-40B4-BE49-F238E27FC236}">
                <a16:creationId xmlns:a16="http://schemas.microsoft.com/office/drawing/2014/main" id="{8C1C7F52-57ED-4AAF-A2FA-CDF192AEC24A}"/>
              </a:ext>
            </a:extLst>
          </p:cNvPr>
          <p:cNvSpPr/>
          <p:nvPr/>
        </p:nvSpPr>
        <p:spPr>
          <a:xfrm>
            <a:off x="2098677" y="459803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2" name="Rechteck 231">
            <a:extLst>
              <a:ext uri="{FF2B5EF4-FFF2-40B4-BE49-F238E27FC236}">
                <a16:creationId xmlns:a16="http://schemas.microsoft.com/office/drawing/2014/main" id="{7B1E6D09-5032-4D73-8D4F-89901D71A897}"/>
              </a:ext>
            </a:extLst>
          </p:cNvPr>
          <p:cNvSpPr/>
          <p:nvPr/>
        </p:nvSpPr>
        <p:spPr>
          <a:xfrm>
            <a:off x="2183931" y="459803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3" name="Rechteck 232">
            <a:extLst>
              <a:ext uri="{FF2B5EF4-FFF2-40B4-BE49-F238E27FC236}">
                <a16:creationId xmlns:a16="http://schemas.microsoft.com/office/drawing/2014/main" id="{5744D29C-9B61-4A2A-A2D8-AB4094A186F6}"/>
              </a:ext>
            </a:extLst>
          </p:cNvPr>
          <p:cNvSpPr/>
          <p:nvPr/>
        </p:nvSpPr>
        <p:spPr>
          <a:xfrm>
            <a:off x="1784969" y="459803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4" name="Rechteck 233">
            <a:extLst>
              <a:ext uri="{FF2B5EF4-FFF2-40B4-BE49-F238E27FC236}">
                <a16:creationId xmlns:a16="http://schemas.microsoft.com/office/drawing/2014/main" id="{5876920F-91BB-4EB4-AE79-3FAA168A2B34}"/>
              </a:ext>
            </a:extLst>
          </p:cNvPr>
          <p:cNvSpPr/>
          <p:nvPr/>
        </p:nvSpPr>
        <p:spPr>
          <a:xfrm>
            <a:off x="1870223" y="459803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" name="Rechteck 234">
            <a:extLst>
              <a:ext uri="{FF2B5EF4-FFF2-40B4-BE49-F238E27FC236}">
                <a16:creationId xmlns:a16="http://schemas.microsoft.com/office/drawing/2014/main" id="{CE01D697-F056-49F9-82F5-BC399466F571}"/>
              </a:ext>
            </a:extLst>
          </p:cNvPr>
          <p:cNvSpPr/>
          <p:nvPr/>
        </p:nvSpPr>
        <p:spPr>
          <a:xfrm>
            <a:off x="2120317" y="4967240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" name="Rechteck 235">
            <a:extLst>
              <a:ext uri="{FF2B5EF4-FFF2-40B4-BE49-F238E27FC236}">
                <a16:creationId xmlns:a16="http://schemas.microsoft.com/office/drawing/2014/main" id="{EB69E6CE-BA67-4450-A49C-4E815F4E09B8}"/>
              </a:ext>
            </a:extLst>
          </p:cNvPr>
          <p:cNvSpPr/>
          <p:nvPr/>
        </p:nvSpPr>
        <p:spPr>
          <a:xfrm>
            <a:off x="2295758" y="4967240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7" name="Rechteck 236">
            <a:extLst>
              <a:ext uri="{FF2B5EF4-FFF2-40B4-BE49-F238E27FC236}">
                <a16:creationId xmlns:a16="http://schemas.microsoft.com/office/drawing/2014/main" id="{29DF25B9-76A7-4B41-AB65-64AE18BC1DE3}"/>
              </a:ext>
            </a:extLst>
          </p:cNvPr>
          <p:cNvSpPr/>
          <p:nvPr/>
        </p:nvSpPr>
        <p:spPr>
          <a:xfrm>
            <a:off x="2207958" y="4967240"/>
            <a:ext cx="792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8" name="Rechteck 237">
            <a:extLst>
              <a:ext uri="{FF2B5EF4-FFF2-40B4-BE49-F238E27FC236}">
                <a16:creationId xmlns:a16="http://schemas.microsoft.com/office/drawing/2014/main" id="{5B605553-3129-4571-851E-02633D125CFB}"/>
              </a:ext>
            </a:extLst>
          </p:cNvPr>
          <p:cNvSpPr/>
          <p:nvPr/>
        </p:nvSpPr>
        <p:spPr>
          <a:xfrm>
            <a:off x="1951866" y="3875366"/>
            <a:ext cx="136987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9" name="Rechteck 238">
            <a:extLst>
              <a:ext uri="{FF2B5EF4-FFF2-40B4-BE49-F238E27FC236}">
                <a16:creationId xmlns:a16="http://schemas.microsoft.com/office/drawing/2014/main" id="{9276966A-2332-4208-9BDE-5AC4ED745228}"/>
              </a:ext>
            </a:extLst>
          </p:cNvPr>
          <p:cNvSpPr/>
          <p:nvPr/>
        </p:nvSpPr>
        <p:spPr>
          <a:xfrm>
            <a:off x="1959688" y="4240636"/>
            <a:ext cx="136987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40" name="Rechteck 239">
            <a:extLst>
              <a:ext uri="{FF2B5EF4-FFF2-40B4-BE49-F238E27FC236}">
                <a16:creationId xmlns:a16="http://schemas.microsoft.com/office/drawing/2014/main" id="{C83126EC-FC2B-4A61-A1F0-0F2B753511CE}"/>
              </a:ext>
            </a:extLst>
          </p:cNvPr>
          <p:cNvSpPr/>
          <p:nvPr/>
        </p:nvSpPr>
        <p:spPr>
          <a:xfrm>
            <a:off x="1955477" y="4598037"/>
            <a:ext cx="136987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41" name="Rechteck 240">
            <a:extLst>
              <a:ext uri="{FF2B5EF4-FFF2-40B4-BE49-F238E27FC236}">
                <a16:creationId xmlns:a16="http://schemas.microsoft.com/office/drawing/2014/main" id="{69ED438D-AE3A-4087-9E7A-262BCA388661}"/>
              </a:ext>
            </a:extLst>
          </p:cNvPr>
          <p:cNvSpPr/>
          <p:nvPr/>
        </p:nvSpPr>
        <p:spPr>
          <a:xfrm>
            <a:off x="2263534" y="3875366"/>
            <a:ext cx="136987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42" name="Rechteck 241">
            <a:extLst>
              <a:ext uri="{FF2B5EF4-FFF2-40B4-BE49-F238E27FC236}">
                <a16:creationId xmlns:a16="http://schemas.microsoft.com/office/drawing/2014/main" id="{FEFCE004-9997-4826-AC8F-AE3263EFAFD0}"/>
              </a:ext>
            </a:extLst>
          </p:cNvPr>
          <p:cNvSpPr/>
          <p:nvPr/>
        </p:nvSpPr>
        <p:spPr>
          <a:xfrm>
            <a:off x="2273393" y="4240636"/>
            <a:ext cx="136987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43" name="Rechteck 242">
            <a:extLst>
              <a:ext uri="{FF2B5EF4-FFF2-40B4-BE49-F238E27FC236}">
                <a16:creationId xmlns:a16="http://schemas.microsoft.com/office/drawing/2014/main" id="{3F058956-BD6F-4BEF-B875-0A5C531360F9}"/>
              </a:ext>
            </a:extLst>
          </p:cNvPr>
          <p:cNvSpPr/>
          <p:nvPr/>
        </p:nvSpPr>
        <p:spPr>
          <a:xfrm>
            <a:off x="2269185" y="4598037"/>
            <a:ext cx="136987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44" name="Rechteck 243">
            <a:extLst>
              <a:ext uri="{FF2B5EF4-FFF2-40B4-BE49-F238E27FC236}">
                <a16:creationId xmlns:a16="http://schemas.microsoft.com/office/drawing/2014/main" id="{CDA81A76-6B1E-4210-B273-139756203470}"/>
              </a:ext>
            </a:extLst>
          </p:cNvPr>
          <p:cNvSpPr/>
          <p:nvPr/>
        </p:nvSpPr>
        <p:spPr>
          <a:xfrm>
            <a:off x="2575202" y="3875366"/>
            <a:ext cx="792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47" name="Rechteck 246">
            <a:extLst>
              <a:ext uri="{FF2B5EF4-FFF2-40B4-BE49-F238E27FC236}">
                <a16:creationId xmlns:a16="http://schemas.microsoft.com/office/drawing/2014/main" id="{389CD6E0-71EF-4D9E-8BDC-98B9B399D4DC}"/>
              </a:ext>
            </a:extLst>
          </p:cNvPr>
          <p:cNvSpPr/>
          <p:nvPr/>
        </p:nvSpPr>
        <p:spPr>
          <a:xfrm>
            <a:off x="2668147" y="4598037"/>
            <a:ext cx="136987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48" name="Rechteck 247">
            <a:extLst>
              <a:ext uri="{FF2B5EF4-FFF2-40B4-BE49-F238E27FC236}">
                <a16:creationId xmlns:a16="http://schemas.microsoft.com/office/drawing/2014/main" id="{EE4D03A5-6AEF-4D04-A9D4-8756FE772450}"/>
              </a:ext>
            </a:extLst>
          </p:cNvPr>
          <p:cNvSpPr/>
          <p:nvPr/>
        </p:nvSpPr>
        <p:spPr>
          <a:xfrm>
            <a:off x="2672351" y="4240636"/>
            <a:ext cx="136987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1" name="Rechteck 250">
            <a:extLst>
              <a:ext uri="{FF2B5EF4-FFF2-40B4-BE49-F238E27FC236}">
                <a16:creationId xmlns:a16="http://schemas.microsoft.com/office/drawing/2014/main" id="{5D1DDCB2-CDA6-4948-B0AE-ED2FB0225078}"/>
              </a:ext>
            </a:extLst>
          </p:cNvPr>
          <p:cNvSpPr/>
          <p:nvPr/>
        </p:nvSpPr>
        <p:spPr>
          <a:xfrm>
            <a:off x="3621566" y="387536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2" name="Rechteck 251">
            <a:extLst>
              <a:ext uri="{FF2B5EF4-FFF2-40B4-BE49-F238E27FC236}">
                <a16:creationId xmlns:a16="http://schemas.microsoft.com/office/drawing/2014/main" id="{6F00A6D9-029D-4087-9361-5A9DED8B95AC}"/>
              </a:ext>
            </a:extLst>
          </p:cNvPr>
          <p:cNvSpPr/>
          <p:nvPr/>
        </p:nvSpPr>
        <p:spPr>
          <a:xfrm>
            <a:off x="3790714" y="3875366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3" name="Rechteck 252">
            <a:extLst>
              <a:ext uri="{FF2B5EF4-FFF2-40B4-BE49-F238E27FC236}">
                <a16:creationId xmlns:a16="http://schemas.microsoft.com/office/drawing/2014/main" id="{31A8038F-3A72-4B4C-807B-CF24B35328CB}"/>
              </a:ext>
            </a:extLst>
          </p:cNvPr>
          <p:cNvSpPr/>
          <p:nvPr/>
        </p:nvSpPr>
        <p:spPr>
          <a:xfrm>
            <a:off x="3706140" y="387536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4" name="Rechteck 253">
            <a:extLst>
              <a:ext uri="{FF2B5EF4-FFF2-40B4-BE49-F238E27FC236}">
                <a16:creationId xmlns:a16="http://schemas.microsoft.com/office/drawing/2014/main" id="{DE0E73BA-7236-4259-A132-0F7076EE37C6}"/>
              </a:ext>
            </a:extLst>
          </p:cNvPr>
          <p:cNvSpPr/>
          <p:nvPr/>
        </p:nvSpPr>
        <p:spPr>
          <a:xfrm>
            <a:off x="3452418" y="387536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5" name="Rechteck 254">
            <a:extLst>
              <a:ext uri="{FF2B5EF4-FFF2-40B4-BE49-F238E27FC236}">
                <a16:creationId xmlns:a16="http://schemas.microsoft.com/office/drawing/2014/main" id="{BED1E4D9-54BD-495C-A72A-5FDB38DF2788}"/>
              </a:ext>
            </a:extLst>
          </p:cNvPr>
          <p:cNvSpPr/>
          <p:nvPr/>
        </p:nvSpPr>
        <p:spPr>
          <a:xfrm>
            <a:off x="3536992" y="387536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6" name="Rechteck 255">
            <a:extLst>
              <a:ext uri="{FF2B5EF4-FFF2-40B4-BE49-F238E27FC236}">
                <a16:creationId xmlns:a16="http://schemas.microsoft.com/office/drawing/2014/main" id="{95731E0C-BD44-4DD7-B203-FEA4735A658C}"/>
              </a:ext>
            </a:extLst>
          </p:cNvPr>
          <p:cNvSpPr/>
          <p:nvPr/>
        </p:nvSpPr>
        <p:spPr>
          <a:xfrm>
            <a:off x="3283270" y="387536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7" name="Rechteck 256">
            <a:extLst>
              <a:ext uri="{FF2B5EF4-FFF2-40B4-BE49-F238E27FC236}">
                <a16:creationId xmlns:a16="http://schemas.microsoft.com/office/drawing/2014/main" id="{283F1D33-0041-42B1-9593-FEDBA5EAF736}"/>
              </a:ext>
            </a:extLst>
          </p:cNvPr>
          <p:cNvSpPr/>
          <p:nvPr/>
        </p:nvSpPr>
        <p:spPr>
          <a:xfrm>
            <a:off x="3367844" y="387536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8" name="Rechteck 257">
            <a:extLst>
              <a:ext uri="{FF2B5EF4-FFF2-40B4-BE49-F238E27FC236}">
                <a16:creationId xmlns:a16="http://schemas.microsoft.com/office/drawing/2014/main" id="{64BB24BE-59E8-4C10-BB78-F097DA468F53}"/>
              </a:ext>
            </a:extLst>
          </p:cNvPr>
          <p:cNvSpPr/>
          <p:nvPr/>
        </p:nvSpPr>
        <p:spPr>
          <a:xfrm>
            <a:off x="2971602" y="387536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9" name="Rechteck 258">
            <a:extLst>
              <a:ext uri="{FF2B5EF4-FFF2-40B4-BE49-F238E27FC236}">
                <a16:creationId xmlns:a16="http://schemas.microsoft.com/office/drawing/2014/main" id="{3198506E-DE37-4DA9-99FE-F465643109DE}"/>
              </a:ext>
            </a:extLst>
          </p:cNvPr>
          <p:cNvSpPr/>
          <p:nvPr/>
        </p:nvSpPr>
        <p:spPr>
          <a:xfrm>
            <a:off x="3056176" y="387536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0" name="Rechteck 259">
            <a:extLst>
              <a:ext uri="{FF2B5EF4-FFF2-40B4-BE49-F238E27FC236}">
                <a16:creationId xmlns:a16="http://schemas.microsoft.com/office/drawing/2014/main" id="{073309CA-7490-4BDB-8613-5A6372E960EF}"/>
              </a:ext>
            </a:extLst>
          </p:cNvPr>
          <p:cNvSpPr/>
          <p:nvPr/>
        </p:nvSpPr>
        <p:spPr>
          <a:xfrm>
            <a:off x="2802454" y="387536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1" name="Rechteck 260">
            <a:extLst>
              <a:ext uri="{FF2B5EF4-FFF2-40B4-BE49-F238E27FC236}">
                <a16:creationId xmlns:a16="http://schemas.microsoft.com/office/drawing/2014/main" id="{9372B0DD-ABA6-4166-88FE-496EEED1FD4E}"/>
              </a:ext>
            </a:extLst>
          </p:cNvPr>
          <p:cNvSpPr/>
          <p:nvPr/>
        </p:nvSpPr>
        <p:spPr>
          <a:xfrm>
            <a:off x="2887028" y="387536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2" name="Rechteck 261">
            <a:extLst>
              <a:ext uri="{FF2B5EF4-FFF2-40B4-BE49-F238E27FC236}">
                <a16:creationId xmlns:a16="http://schemas.microsoft.com/office/drawing/2014/main" id="{DFBC4E66-6C8E-408B-BDD9-297E95278FB9}"/>
              </a:ext>
            </a:extLst>
          </p:cNvPr>
          <p:cNvSpPr/>
          <p:nvPr/>
        </p:nvSpPr>
        <p:spPr>
          <a:xfrm>
            <a:off x="3067109" y="4598037"/>
            <a:ext cx="792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3" name="Rechteck 262">
            <a:extLst>
              <a:ext uri="{FF2B5EF4-FFF2-40B4-BE49-F238E27FC236}">
                <a16:creationId xmlns:a16="http://schemas.microsoft.com/office/drawing/2014/main" id="{110FD9DF-E688-4B79-B840-8D0EB6C9D4D9}"/>
              </a:ext>
            </a:extLst>
          </p:cNvPr>
          <p:cNvSpPr/>
          <p:nvPr/>
        </p:nvSpPr>
        <p:spPr>
          <a:xfrm>
            <a:off x="3071309" y="4240636"/>
            <a:ext cx="792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5" name="Rechteck 264">
            <a:extLst>
              <a:ext uri="{FF2B5EF4-FFF2-40B4-BE49-F238E27FC236}">
                <a16:creationId xmlns:a16="http://schemas.microsoft.com/office/drawing/2014/main" id="{4E8E9C3F-93A9-44AC-828B-7000D70674D7}"/>
              </a:ext>
            </a:extLst>
          </p:cNvPr>
          <p:cNvSpPr/>
          <p:nvPr/>
        </p:nvSpPr>
        <p:spPr>
          <a:xfrm>
            <a:off x="3140750" y="3875366"/>
            <a:ext cx="136987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6" name="Rechteck 265">
            <a:extLst>
              <a:ext uri="{FF2B5EF4-FFF2-40B4-BE49-F238E27FC236}">
                <a16:creationId xmlns:a16="http://schemas.microsoft.com/office/drawing/2014/main" id="{60147A5A-316B-407B-BBEC-B56C559E62B9}"/>
              </a:ext>
            </a:extLst>
          </p:cNvPr>
          <p:cNvSpPr/>
          <p:nvPr/>
        </p:nvSpPr>
        <p:spPr>
          <a:xfrm>
            <a:off x="2441344" y="4967240"/>
            <a:ext cx="1461333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7" name="Rechteck 266">
            <a:extLst>
              <a:ext uri="{FF2B5EF4-FFF2-40B4-BE49-F238E27FC236}">
                <a16:creationId xmlns:a16="http://schemas.microsoft.com/office/drawing/2014/main" id="{6D028406-BC8F-4CDC-B761-83D6AD586E3A}"/>
              </a:ext>
            </a:extLst>
          </p:cNvPr>
          <p:cNvSpPr/>
          <p:nvPr/>
        </p:nvSpPr>
        <p:spPr>
          <a:xfrm>
            <a:off x="3295721" y="4598037"/>
            <a:ext cx="617946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8" name="Rechteck 267">
            <a:extLst>
              <a:ext uri="{FF2B5EF4-FFF2-40B4-BE49-F238E27FC236}">
                <a16:creationId xmlns:a16="http://schemas.microsoft.com/office/drawing/2014/main" id="{AF4E330B-8AD5-4A3B-8E44-1153AB2DD953}"/>
              </a:ext>
            </a:extLst>
          </p:cNvPr>
          <p:cNvSpPr/>
          <p:nvPr/>
        </p:nvSpPr>
        <p:spPr>
          <a:xfrm>
            <a:off x="3299919" y="4240636"/>
            <a:ext cx="620351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9" name="Rechteck 268">
            <a:extLst>
              <a:ext uri="{FF2B5EF4-FFF2-40B4-BE49-F238E27FC236}">
                <a16:creationId xmlns:a16="http://schemas.microsoft.com/office/drawing/2014/main" id="{CEBE6A5C-12A0-4E10-840A-DDE5C10FD41D}"/>
              </a:ext>
            </a:extLst>
          </p:cNvPr>
          <p:cNvSpPr/>
          <p:nvPr/>
        </p:nvSpPr>
        <p:spPr>
          <a:xfrm>
            <a:off x="1718855" y="2409086"/>
            <a:ext cx="1928849" cy="241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Rechteck 269">
            <a:extLst>
              <a:ext uri="{FF2B5EF4-FFF2-40B4-BE49-F238E27FC236}">
                <a16:creationId xmlns:a16="http://schemas.microsoft.com/office/drawing/2014/main" id="{BAA5DA99-6383-427C-BBD1-609419B88735}"/>
              </a:ext>
            </a:extLst>
          </p:cNvPr>
          <p:cNvSpPr/>
          <p:nvPr/>
        </p:nvSpPr>
        <p:spPr>
          <a:xfrm>
            <a:off x="4836332" y="2411653"/>
            <a:ext cx="1434269" cy="241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Rechteck 270">
            <a:extLst>
              <a:ext uri="{FF2B5EF4-FFF2-40B4-BE49-F238E27FC236}">
                <a16:creationId xmlns:a16="http://schemas.microsoft.com/office/drawing/2014/main" id="{A20BC9F3-B998-49EA-BA78-978AC5DB1E30}"/>
              </a:ext>
            </a:extLst>
          </p:cNvPr>
          <p:cNvSpPr/>
          <p:nvPr/>
        </p:nvSpPr>
        <p:spPr>
          <a:xfrm>
            <a:off x="7238322" y="2415967"/>
            <a:ext cx="1451888" cy="241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Rechteck 271">
            <a:extLst>
              <a:ext uri="{FF2B5EF4-FFF2-40B4-BE49-F238E27FC236}">
                <a16:creationId xmlns:a16="http://schemas.microsoft.com/office/drawing/2014/main" id="{748B77B3-DED9-44F9-9FE6-6FC5410DD00C}"/>
              </a:ext>
            </a:extLst>
          </p:cNvPr>
          <p:cNvSpPr/>
          <p:nvPr/>
        </p:nvSpPr>
        <p:spPr>
          <a:xfrm>
            <a:off x="9663161" y="2417686"/>
            <a:ext cx="965280" cy="241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Geschweifte Klammer rechts 272">
            <a:extLst>
              <a:ext uri="{FF2B5EF4-FFF2-40B4-BE49-F238E27FC236}">
                <a16:creationId xmlns:a16="http://schemas.microsoft.com/office/drawing/2014/main" id="{B6AAA103-E2D7-4ADA-B39F-EEA56896F89A}"/>
              </a:ext>
            </a:extLst>
          </p:cNvPr>
          <p:cNvSpPr/>
          <p:nvPr/>
        </p:nvSpPr>
        <p:spPr>
          <a:xfrm rot="5400000">
            <a:off x="3719705" y="2640283"/>
            <a:ext cx="96152" cy="215848"/>
          </a:xfrm>
          <a:prstGeom prst="rightBrace">
            <a:avLst>
              <a:gd name="adj1" fmla="val 8333"/>
              <a:gd name="adj2" fmla="val 4791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5" name="Geschweifte Klammer rechts 274">
            <a:extLst>
              <a:ext uri="{FF2B5EF4-FFF2-40B4-BE49-F238E27FC236}">
                <a16:creationId xmlns:a16="http://schemas.microsoft.com/office/drawing/2014/main" id="{0FCC4CF7-182B-4B5F-9AD0-830F280903BF}"/>
              </a:ext>
            </a:extLst>
          </p:cNvPr>
          <p:cNvSpPr/>
          <p:nvPr/>
        </p:nvSpPr>
        <p:spPr>
          <a:xfrm rot="5400000">
            <a:off x="4288287" y="2272996"/>
            <a:ext cx="139888" cy="952265"/>
          </a:xfrm>
          <a:prstGeom prst="rightBrace">
            <a:avLst>
              <a:gd name="adj1" fmla="val 8333"/>
              <a:gd name="adj2" fmla="val 4895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Geschweifte Klammer rechts 275">
            <a:extLst>
              <a:ext uri="{FF2B5EF4-FFF2-40B4-BE49-F238E27FC236}">
                <a16:creationId xmlns:a16="http://schemas.microsoft.com/office/drawing/2014/main" id="{78A9F54E-B04A-424D-8D9D-53C3B5A4669C}"/>
              </a:ext>
            </a:extLst>
          </p:cNvPr>
          <p:cNvSpPr/>
          <p:nvPr/>
        </p:nvSpPr>
        <p:spPr>
          <a:xfrm rot="5400000">
            <a:off x="6668286" y="2291270"/>
            <a:ext cx="165613" cy="95226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Geschweifte Klammer rechts 277">
            <a:extLst>
              <a:ext uri="{FF2B5EF4-FFF2-40B4-BE49-F238E27FC236}">
                <a16:creationId xmlns:a16="http://schemas.microsoft.com/office/drawing/2014/main" id="{96CF5752-B455-4676-BFA5-DC69CACC05CD}"/>
              </a:ext>
            </a:extLst>
          </p:cNvPr>
          <p:cNvSpPr/>
          <p:nvPr/>
        </p:nvSpPr>
        <p:spPr>
          <a:xfrm rot="5400000">
            <a:off x="9101707" y="2272075"/>
            <a:ext cx="139888" cy="952265"/>
          </a:xfrm>
          <a:prstGeom prst="rightBrace">
            <a:avLst>
              <a:gd name="adj1" fmla="val 8333"/>
              <a:gd name="adj2" fmla="val 4895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Textfeld 278">
            <a:extLst>
              <a:ext uri="{FF2B5EF4-FFF2-40B4-BE49-F238E27FC236}">
                <a16:creationId xmlns:a16="http://schemas.microsoft.com/office/drawing/2014/main" id="{A00C08A7-0D24-47E7-ACE3-E617DDA6F1ED}"/>
              </a:ext>
            </a:extLst>
          </p:cNvPr>
          <p:cNvSpPr txBox="1"/>
          <p:nvPr/>
        </p:nvSpPr>
        <p:spPr>
          <a:xfrm>
            <a:off x="2810842" y="2733148"/>
            <a:ext cx="14909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Thread 0</a:t>
            </a:r>
            <a:endParaRPr lang="en-US" sz="1200" dirty="0"/>
          </a:p>
        </p:txBody>
      </p:sp>
      <p:sp>
        <p:nvSpPr>
          <p:cNvPr id="280" name="Textfeld 279">
            <a:extLst>
              <a:ext uri="{FF2B5EF4-FFF2-40B4-BE49-F238E27FC236}">
                <a16:creationId xmlns:a16="http://schemas.microsoft.com/office/drawing/2014/main" id="{3EEFC10D-BC2C-4AB1-8FFD-E3CF02DD3AD1}"/>
              </a:ext>
            </a:extLst>
          </p:cNvPr>
          <p:cNvSpPr txBox="1"/>
          <p:nvPr/>
        </p:nvSpPr>
        <p:spPr>
          <a:xfrm>
            <a:off x="3655622" y="2801945"/>
            <a:ext cx="14909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Thread 1</a:t>
            </a:r>
            <a:endParaRPr lang="en-US" sz="1200" dirty="0"/>
          </a:p>
        </p:txBody>
      </p:sp>
      <p:sp>
        <p:nvSpPr>
          <p:cNvPr id="281" name="Textfeld 280">
            <a:extLst>
              <a:ext uri="{FF2B5EF4-FFF2-40B4-BE49-F238E27FC236}">
                <a16:creationId xmlns:a16="http://schemas.microsoft.com/office/drawing/2014/main" id="{33C591DF-28A1-4EFE-B2E2-EBBD9E086970}"/>
              </a:ext>
            </a:extLst>
          </p:cNvPr>
          <p:cNvSpPr txBox="1"/>
          <p:nvPr/>
        </p:nvSpPr>
        <p:spPr>
          <a:xfrm>
            <a:off x="5988546" y="2748207"/>
            <a:ext cx="14909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Thread 2</a:t>
            </a:r>
            <a:endParaRPr lang="en-US" sz="1200" dirty="0"/>
          </a:p>
        </p:txBody>
      </p:sp>
      <p:sp>
        <p:nvSpPr>
          <p:cNvPr id="282" name="Textfeld 281">
            <a:extLst>
              <a:ext uri="{FF2B5EF4-FFF2-40B4-BE49-F238E27FC236}">
                <a16:creationId xmlns:a16="http://schemas.microsoft.com/office/drawing/2014/main" id="{B5CB765D-7D16-4120-B7EA-AA05BEAAC818}"/>
              </a:ext>
            </a:extLst>
          </p:cNvPr>
          <p:cNvSpPr txBox="1"/>
          <p:nvPr/>
        </p:nvSpPr>
        <p:spPr>
          <a:xfrm>
            <a:off x="8436520" y="2745656"/>
            <a:ext cx="14909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Thread 3</a:t>
            </a:r>
            <a:endParaRPr lang="en-US" sz="1200" dirty="0"/>
          </a:p>
        </p:txBody>
      </p:sp>
      <p:sp>
        <p:nvSpPr>
          <p:cNvPr id="283" name="Rechteck 282">
            <a:extLst>
              <a:ext uri="{FF2B5EF4-FFF2-40B4-BE49-F238E27FC236}">
                <a16:creationId xmlns:a16="http://schemas.microsoft.com/office/drawing/2014/main" id="{C9A62565-42C5-4EA6-9297-558CB895BB2E}"/>
              </a:ext>
            </a:extLst>
          </p:cNvPr>
          <p:cNvSpPr/>
          <p:nvPr/>
        </p:nvSpPr>
        <p:spPr>
          <a:xfrm>
            <a:off x="3926482" y="424063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84" name="Rechteck 283">
            <a:extLst>
              <a:ext uri="{FF2B5EF4-FFF2-40B4-BE49-F238E27FC236}">
                <a16:creationId xmlns:a16="http://schemas.microsoft.com/office/drawing/2014/main" id="{61F865D7-C365-4078-93AC-3D45DD6D0A1A}"/>
              </a:ext>
            </a:extLst>
          </p:cNvPr>
          <p:cNvSpPr/>
          <p:nvPr/>
        </p:nvSpPr>
        <p:spPr>
          <a:xfrm>
            <a:off x="4011735" y="424063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85" name="Rechteck 284">
            <a:extLst>
              <a:ext uri="{FF2B5EF4-FFF2-40B4-BE49-F238E27FC236}">
                <a16:creationId xmlns:a16="http://schemas.microsoft.com/office/drawing/2014/main" id="{3B2386A4-9F33-4E53-9183-6BB03A834AD6}"/>
              </a:ext>
            </a:extLst>
          </p:cNvPr>
          <p:cNvSpPr/>
          <p:nvPr/>
        </p:nvSpPr>
        <p:spPr>
          <a:xfrm>
            <a:off x="4096988" y="4240636"/>
            <a:ext cx="136987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86" name="Rechteck 285">
            <a:extLst>
              <a:ext uri="{FF2B5EF4-FFF2-40B4-BE49-F238E27FC236}">
                <a16:creationId xmlns:a16="http://schemas.microsoft.com/office/drawing/2014/main" id="{39662719-D551-44D3-B2EA-D2AD18C19865}"/>
              </a:ext>
            </a:extLst>
          </p:cNvPr>
          <p:cNvSpPr/>
          <p:nvPr/>
        </p:nvSpPr>
        <p:spPr>
          <a:xfrm>
            <a:off x="3919880" y="459803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87" name="Rechteck 286">
            <a:extLst>
              <a:ext uri="{FF2B5EF4-FFF2-40B4-BE49-F238E27FC236}">
                <a16:creationId xmlns:a16="http://schemas.microsoft.com/office/drawing/2014/main" id="{F2AC4099-2BD3-41C1-AF89-723AF55E11C2}"/>
              </a:ext>
            </a:extLst>
          </p:cNvPr>
          <p:cNvSpPr/>
          <p:nvPr/>
        </p:nvSpPr>
        <p:spPr>
          <a:xfrm>
            <a:off x="4005134" y="459803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88" name="Rechteck 287">
            <a:extLst>
              <a:ext uri="{FF2B5EF4-FFF2-40B4-BE49-F238E27FC236}">
                <a16:creationId xmlns:a16="http://schemas.microsoft.com/office/drawing/2014/main" id="{BB02372B-E791-451A-B6AF-D7D70BA618DA}"/>
              </a:ext>
            </a:extLst>
          </p:cNvPr>
          <p:cNvSpPr/>
          <p:nvPr/>
        </p:nvSpPr>
        <p:spPr>
          <a:xfrm>
            <a:off x="4090388" y="4598037"/>
            <a:ext cx="136987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89" name="Rechteck 288">
            <a:extLst>
              <a:ext uri="{FF2B5EF4-FFF2-40B4-BE49-F238E27FC236}">
                <a16:creationId xmlns:a16="http://schemas.microsoft.com/office/drawing/2014/main" id="{BEDB1E57-6BF0-4A34-B805-F53A88435C70}"/>
              </a:ext>
            </a:extLst>
          </p:cNvPr>
          <p:cNvSpPr/>
          <p:nvPr/>
        </p:nvSpPr>
        <p:spPr>
          <a:xfrm>
            <a:off x="3911277" y="4967240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90" name="Rechteck 289">
            <a:extLst>
              <a:ext uri="{FF2B5EF4-FFF2-40B4-BE49-F238E27FC236}">
                <a16:creationId xmlns:a16="http://schemas.microsoft.com/office/drawing/2014/main" id="{F14440A9-48D1-4A93-B92F-0C26BA240261}"/>
              </a:ext>
            </a:extLst>
          </p:cNvPr>
          <p:cNvSpPr/>
          <p:nvPr/>
        </p:nvSpPr>
        <p:spPr>
          <a:xfrm>
            <a:off x="3998918" y="4967240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91" name="Rechteck 290">
            <a:extLst>
              <a:ext uri="{FF2B5EF4-FFF2-40B4-BE49-F238E27FC236}">
                <a16:creationId xmlns:a16="http://schemas.microsoft.com/office/drawing/2014/main" id="{460779F6-BFFF-43A5-B59D-0757457D813F}"/>
              </a:ext>
            </a:extLst>
          </p:cNvPr>
          <p:cNvSpPr/>
          <p:nvPr/>
        </p:nvSpPr>
        <p:spPr>
          <a:xfrm>
            <a:off x="4086559" y="4967240"/>
            <a:ext cx="136987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92" name="Rechteck 291">
            <a:extLst>
              <a:ext uri="{FF2B5EF4-FFF2-40B4-BE49-F238E27FC236}">
                <a16:creationId xmlns:a16="http://schemas.microsoft.com/office/drawing/2014/main" id="{EFAE682D-E74F-4F42-A900-77B0D1FEEFDB}"/>
              </a:ext>
            </a:extLst>
          </p:cNvPr>
          <p:cNvSpPr/>
          <p:nvPr/>
        </p:nvSpPr>
        <p:spPr>
          <a:xfrm>
            <a:off x="3933233" y="387536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93" name="Rechteck 292">
            <a:extLst>
              <a:ext uri="{FF2B5EF4-FFF2-40B4-BE49-F238E27FC236}">
                <a16:creationId xmlns:a16="http://schemas.microsoft.com/office/drawing/2014/main" id="{130E607A-914D-44B2-B5F3-097C7FCA0AF7}"/>
              </a:ext>
            </a:extLst>
          </p:cNvPr>
          <p:cNvSpPr/>
          <p:nvPr/>
        </p:nvSpPr>
        <p:spPr>
          <a:xfrm>
            <a:off x="4102540" y="3875366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94" name="Rechteck 293">
            <a:extLst>
              <a:ext uri="{FF2B5EF4-FFF2-40B4-BE49-F238E27FC236}">
                <a16:creationId xmlns:a16="http://schemas.microsoft.com/office/drawing/2014/main" id="{D0A7FEBD-2FBD-457C-9D36-6574CB69AB51}"/>
              </a:ext>
            </a:extLst>
          </p:cNvPr>
          <p:cNvSpPr/>
          <p:nvPr/>
        </p:nvSpPr>
        <p:spPr>
          <a:xfrm>
            <a:off x="4017807" y="3875366"/>
            <a:ext cx="792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95" name="Rechteck 294">
            <a:extLst>
              <a:ext uri="{FF2B5EF4-FFF2-40B4-BE49-F238E27FC236}">
                <a16:creationId xmlns:a16="http://schemas.microsoft.com/office/drawing/2014/main" id="{A201CF27-2121-46B7-BCBA-08A18302655A}"/>
              </a:ext>
            </a:extLst>
          </p:cNvPr>
          <p:cNvSpPr/>
          <p:nvPr/>
        </p:nvSpPr>
        <p:spPr>
          <a:xfrm>
            <a:off x="4751705" y="424063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96" name="Rechteck 295">
            <a:extLst>
              <a:ext uri="{FF2B5EF4-FFF2-40B4-BE49-F238E27FC236}">
                <a16:creationId xmlns:a16="http://schemas.microsoft.com/office/drawing/2014/main" id="{B7A696B9-9449-4ADA-891C-AA6405BFDA5E}"/>
              </a:ext>
            </a:extLst>
          </p:cNvPr>
          <p:cNvSpPr/>
          <p:nvPr/>
        </p:nvSpPr>
        <p:spPr>
          <a:xfrm>
            <a:off x="4836958" y="424063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97" name="Rechteck 296">
            <a:extLst>
              <a:ext uri="{FF2B5EF4-FFF2-40B4-BE49-F238E27FC236}">
                <a16:creationId xmlns:a16="http://schemas.microsoft.com/office/drawing/2014/main" id="{B7C971E7-0996-4EC9-9784-1ED75D05DFA6}"/>
              </a:ext>
            </a:extLst>
          </p:cNvPr>
          <p:cNvSpPr/>
          <p:nvPr/>
        </p:nvSpPr>
        <p:spPr>
          <a:xfrm>
            <a:off x="4581199" y="424063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98" name="Rechteck 297">
            <a:extLst>
              <a:ext uri="{FF2B5EF4-FFF2-40B4-BE49-F238E27FC236}">
                <a16:creationId xmlns:a16="http://schemas.microsoft.com/office/drawing/2014/main" id="{FC6D61DE-7948-436F-B85B-C1E05601C4BE}"/>
              </a:ext>
            </a:extLst>
          </p:cNvPr>
          <p:cNvSpPr/>
          <p:nvPr/>
        </p:nvSpPr>
        <p:spPr>
          <a:xfrm>
            <a:off x="4666452" y="424063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99" name="Rechteck 298">
            <a:extLst>
              <a:ext uri="{FF2B5EF4-FFF2-40B4-BE49-F238E27FC236}">
                <a16:creationId xmlns:a16="http://schemas.microsoft.com/office/drawing/2014/main" id="{D389B5DF-9C6B-482E-AE59-1A52EE3765BB}"/>
              </a:ext>
            </a:extLst>
          </p:cNvPr>
          <p:cNvSpPr/>
          <p:nvPr/>
        </p:nvSpPr>
        <p:spPr>
          <a:xfrm>
            <a:off x="4410693" y="424063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0" name="Rechteck 299">
            <a:extLst>
              <a:ext uri="{FF2B5EF4-FFF2-40B4-BE49-F238E27FC236}">
                <a16:creationId xmlns:a16="http://schemas.microsoft.com/office/drawing/2014/main" id="{B1E1C495-6FA8-4E80-9363-652F90A4409A}"/>
              </a:ext>
            </a:extLst>
          </p:cNvPr>
          <p:cNvSpPr/>
          <p:nvPr/>
        </p:nvSpPr>
        <p:spPr>
          <a:xfrm>
            <a:off x="4240187" y="424063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1" name="Rechteck 300">
            <a:extLst>
              <a:ext uri="{FF2B5EF4-FFF2-40B4-BE49-F238E27FC236}">
                <a16:creationId xmlns:a16="http://schemas.microsoft.com/office/drawing/2014/main" id="{00C460DA-A3A4-4F32-8A58-D2FAB14018EF}"/>
              </a:ext>
            </a:extLst>
          </p:cNvPr>
          <p:cNvSpPr/>
          <p:nvPr/>
        </p:nvSpPr>
        <p:spPr>
          <a:xfrm>
            <a:off x="4325440" y="424063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3" name="Rechteck 302">
            <a:extLst>
              <a:ext uri="{FF2B5EF4-FFF2-40B4-BE49-F238E27FC236}">
                <a16:creationId xmlns:a16="http://schemas.microsoft.com/office/drawing/2014/main" id="{EC95C340-3468-4274-921C-E3ECBAC2FD2C}"/>
              </a:ext>
            </a:extLst>
          </p:cNvPr>
          <p:cNvSpPr/>
          <p:nvPr/>
        </p:nvSpPr>
        <p:spPr>
          <a:xfrm>
            <a:off x="4495946" y="424063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4" name="Rechteck 303">
            <a:extLst>
              <a:ext uri="{FF2B5EF4-FFF2-40B4-BE49-F238E27FC236}">
                <a16:creationId xmlns:a16="http://schemas.microsoft.com/office/drawing/2014/main" id="{FDC42623-E6BC-4BBE-9406-E86F64CF6F04}"/>
              </a:ext>
            </a:extLst>
          </p:cNvPr>
          <p:cNvSpPr/>
          <p:nvPr/>
        </p:nvSpPr>
        <p:spPr>
          <a:xfrm>
            <a:off x="4745112" y="459803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5" name="Rechteck 304">
            <a:extLst>
              <a:ext uri="{FF2B5EF4-FFF2-40B4-BE49-F238E27FC236}">
                <a16:creationId xmlns:a16="http://schemas.microsoft.com/office/drawing/2014/main" id="{E13ECB65-8CD7-430D-8E99-28159939E75F}"/>
              </a:ext>
            </a:extLst>
          </p:cNvPr>
          <p:cNvSpPr/>
          <p:nvPr/>
        </p:nvSpPr>
        <p:spPr>
          <a:xfrm>
            <a:off x="4830366" y="459803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6" name="Rechteck 305">
            <a:extLst>
              <a:ext uri="{FF2B5EF4-FFF2-40B4-BE49-F238E27FC236}">
                <a16:creationId xmlns:a16="http://schemas.microsoft.com/office/drawing/2014/main" id="{2775EC90-880F-4690-BDBF-EEB964B2A72C}"/>
              </a:ext>
            </a:extLst>
          </p:cNvPr>
          <p:cNvSpPr/>
          <p:nvPr/>
        </p:nvSpPr>
        <p:spPr>
          <a:xfrm>
            <a:off x="4574604" y="459803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7" name="Rechteck 306">
            <a:extLst>
              <a:ext uri="{FF2B5EF4-FFF2-40B4-BE49-F238E27FC236}">
                <a16:creationId xmlns:a16="http://schemas.microsoft.com/office/drawing/2014/main" id="{AAC0A699-0A28-47F1-BE39-0572597AE64C}"/>
              </a:ext>
            </a:extLst>
          </p:cNvPr>
          <p:cNvSpPr/>
          <p:nvPr/>
        </p:nvSpPr>
        <p:spPr>
          <a:xfrm>
            <a:off x="4659858" y="459803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8" name="Rechteck 307">
            <a:extLst>
              <a:ext uri="{FF2B5EF4-FFF2-40B4-BE49-F238E27FC236}">
                <a16:creationId xmlns:a16="http://schemas.microsoft.com/office/drawing/2014/main" id="{B600911C-1590-4828-A50F-98C28AAC5DD9}"/>
              </a:ext>
            </a:extLst>
          </p:cNvPr>
          <p:cNvSpPr/>
          <p:nvPr/>
        </p:nvSpPr>
        <p:spPr>
          <a:xfrm>
            <a:off x="4404096" y="459803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9" name="Rechteck 308">
            <a:extLst>
              <a:ext uri="{FF2B5EF4-FFF2-40B4-BE49-F238E27FC236}">
                <a16:creationId xmlns:a16="http://schemas.microsoft.com/office/drawing/2014/main" id="{32FB8B75-E3FF-418E-AB4C-11EDC1221AC7}"/>
              </a:ext>
            </a:extLst>
          </p:cNvPr>
          <p:cNvSpPr/>
          <p:nvPr/>
        </p:nvSpPr>
        <p:spPr>
          <a:xfrm>
            <a:off x="4233588" y="459803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10" name="Rechteck 309">
            <a:extLst>
              <a:ext uri="{FF2B5EF4-FFF2-40B4-BE49-F238E27FC236}">
                <a16:creationId xmlns:a16="http://schemas.microsoft.com/office/drawing/2014/main" id="{1C39367A-EFB2-49AD-9CD8-346099FF2869}"/>
              </a:ext>
            </a:extLst>
          </p:cNvPr>
          <p:cNvSpPr/>
          <p:nvPr/>
        </p:nvSpPr>
        <p:spPr>
          <a:xfrm>
            <a:off x="4318842" y="459803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11" name="Rechteck 310">
            <a:extLst>
              <a:ext uri="{FF2B5EF4-FFF2-40B4-BE49-F238E27FC236}">
                <a16:creationId xmlns:a16="http://schemas.microsoft.com/office/drawing/2014/main" id="{D3B86FB2-F420-4411-8033-0FD8783F266E}"/>
              </a:ext>
            </a:extLst>
          </p:cNvPr>
          <p:cNvSpPr/>
          <p:nvPr/>
        </p:nvSpPr>
        <p:spPr>
          <a:xfrm>
            <a:off x="4489350" y="459803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12" name="Rechteck 311">
            <a:extLst>
              <a:ext uri="{FF2B5EF4-FFF2-40B4-BE49-F238E27FC236}">
                <a16:creationId xmlns:a16="http://schemas.microsoft.com/office/drawing/2014/main" id="{3241E8F6-AA2D-4886-86B5-8F43DDB81795}"/>
              </a:ext>
            </a:extLst>
          </p:cNvPr>
          <p:cNvSpPr/>
          <p:nvPr/>
        </p:nvSpPr>
        <p:spPr>
          <a:xfrm>
            <a:off x="4757992" y="4967240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13" name="Rechteck 312">
            <a:extLst>
              <a:ext uri="{FF2B5EF4-FFF2-40B4-BE49-F238E27FC236}">
                <a16:creationId xmlns:a16="http://schemas.microsoft.com/office/drawing/2014/main" id="{1514A43F-594E-4497-8779-4B2BDD19EB94}"/>
              </a:ext>
            </a:extLst>
          </p:cNvPr>
          <p:cNvSpPr/>
          <p:nvPr/>
        </p:nvSpPr>
        <p:spPr>
          <a:xfrm>
            <a:off x="4845633" y="4967240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14" name="Rechteck 313">
            <a:extLst>
              <a:ext uri="{FF2B5EF4-FFF2-40B4-BE49-F238E27FC236}">
                <a16:creationId xmlns:a16="http://schemas.microsoft.com/office/drawing/2014/main" id="{E8819F81-8463-4A33-B670-E35EE7F6259C}"/>
              </a:ext>
            </a:extLst>
          </p:cNvPr>
          <p:cNvSpPr/>
          <p:nvPr/>
        </p:nvSpPr>
        <p:spPr>
          <a:xfrm>
            <a:off x="4582710" y="4967240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15" name="Rechteck 314">
            <a:extLst>
              <a:ext uri="{FF2B5EF4-FFF2-40B4-BE49-F238E27FC236}">
                <a16:creationId xmlns:a16="http://schemas.microsoft.com/office/drawing/2014/main" id="{3046388D-9A2C-4AAD-B670-5BC06FBFD1A7}"/>
              </a:ext>
            </a:extLst>
          </p:cNvPr>
          <p:cNvSpPr/>
          <p:nvPr/>
        </p:nvSpPr>
        <p:spPr>
          <a:xfrm>
            <a:off x="4670351" y="4967240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16" name="Rechteck 315">
            <a:extLst>
              <a:ext uri="{FF2B5EF4-FFF2-40B4-BE49-F238E27FC236}">
                <a16:creationId xmlns:a16="http://schemas.microsoft.com/office/drawing/2014/main" id="{D877295E-43E7-46ED-8050-23A21C9D3206}"/>
              </a:ext>
            </a:extLst>
          </p:cNvPr>
          <p:cNvSpPr/>
          <p:nvPr/>
        </p:nvSpPr>
        <p:spPr>
          <a:xfrm>
            <a:off x="4407428" y="4967240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17" name="Rechteck 316">
            <a:extLst>
              <a:ext uri="{FF2B5EF4-FFF2-40B4-BE49-F238E27FC236}">
                <a16:creationId xmlns:a16="http://schemas.microsoft.com/office/drawing/2014/main" id="{401B69C4-7148-4EE2-9269-5D0FC6AE4C1A}"/>
              </a:ext>
            </a:extLst>
          </p:cNvPr>
          <p:cNvSpPr/>
          <p:nvPr/>
        </p:nvSpPr>
        <p:spPr>
          <a:xfrm>
            <a:off x="4232146" y="4967240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18" name="Rechteck 317">
            <a:extLst>
              <a:ext uri="{FF2B5EF4-FFF2-40B4-BE49-F238E27FC236}">
                <a16:creationId xmlns:a16="http://schemas.microsoft.com/office/drawing/2014/main" id="{60FDED36-F211-406C-B71C-0EF53E4A32B3}"/>
              </a:ext>
            </a:extLst>
          </p:cNvPr>
          <p:cNvSpPr/>
          <p:nvPr/>
        </p:nvSpPr>
        <p:spPr>
          <a:xfrm>
            <a:off x="4319787" y="4967240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19" name="Rechteck 318">
            <a:extLst>
              <a:ext uri="{FF2B5EF4-FFF2-40B4-BE49-F238E27FC236}">
                <a16:creationId xmlns:a16="http://schemas.microsoft.com/office/drawing/2014/main" id="{29025253-68BA-42F4-844D-4C366A7D53A2}"/>
              </a:ext>
            </a:extLst>
          </p:cNvPr>
          <p:cNvSpPr/>
          <p:nvPr/>
        </p:nvSpPr>
        <p:spPr>
          <a:xfrm>
            <a:off x="4495069" y="4967240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20" name="Rechteck 319">
            <a:extLst>
              <a:ext uri="{FF2B5EF4-FFF2-40B4-BE49-F238E27FC236}">
                <a16:creationId xmlns:a16="http://schemas.microsoft.com/office/drawing/2014/main" id="{EB14F45D-F24C-4D58-A378-2249142CD62F}"/>
              </a:ext>
            </a:extLst>
          </p:cNvPr>
          <p:cNvSpPr/>
          <p:nvPr/>
        </p:nvSpPr>
        <p:spPr>
          <a:xfrm>
            <a:off x="4922214" y="4236701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21" name="Rechteck 320">
            <a:extLst>
              <a:ext uri="{FF2B5EF4-FFF2-40B4-BE49-F238E27FC236}">
                <a16:creationId xmlns:a16="http://schemas.microsoft.com/office/drawing/2014/main" id="{B6AF5A6B-F199-4EFE-969F-CB7F0BE195D8}"/>
              </a:ext>
            </a:extLst>
          </p:cNvPr>
          <p:cNvSpPr/>
          <p:nvPr/>
        </p:nvSpPr>
        <p:spPr>
          <a:xfrm>
            <a:off x="4915632" y="4598036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22" name="Rechteck 321">
            <a:extLst>
              <a:ext uri="{FF2B5EF4-FFF2-40B4-BE49-F238E27FC236}">
                <a16:creationId xmlns:a16="http://schemas.microsoft.com/office/drawing/2014/main" id="{76BC9C7F-AC0E-44BA-86CB-AB58B08A9E96}"/>
              </a:ext>
            </a:extLst>
          </p:cNvPr>
          <p:cNvSpPr/>
          <p:nvPr/>
        </p:nvSpPr>
        <p:spPr>
          <a:xfrm>
            <a:off x="4933263" y="4967240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23" name="Rechteck 322">
            <a:extLst>
              <a:ext uri="{FF2B5EF4-FFF2-40B4-BE49-F238E27FC236}">
                <a16:creationId xmlns:a16="http://schemas.microsoft.com/office/drawing/2014/main" id="{D8CB5274-1E8C-46AD-8C88-4D7B6F5CF363}"/>
              </a:ext>
            </a:extLst>
          </p:cNvPr>
          <p:cNvSpPr/>
          <p:nvPr/>
        </p:nvSpPr>
        <p:spPr>
          <a:xfrm>
            <a:off x="4245067" y="3875366"/>
            <a:ext cx="8159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5" name="Textplatzhalter 2">
                <a:extLst>
                  <a:ext uri="{FF2B5EF4-FFF2-40B4-BE49-F238E27FC236}">
                    <a16:creationId xmlns:a16="http://schemas.microsoft.com/office/drawing/2014/main" id="{AABA2EC8-33BA-4D65-A888-DF5989EF7186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5917590" y="3171163"/>
                <a:ext cx="5158066" cy="3933300"/>
              </a:xfrm>
            </p:spPr>
            <p:txBody>
              <a:bodyPr/>
              <a:lstStyle/>
              <a:p>
                <a:pPr marL="5143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Some threads will terminate much earlier</a:t>
                </a:r>
              </a:p>
              <a:p>
                <a:pPr marL="971550" lvl="1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Tasks are statically assigned</a:t>
                </a:r>
              </a:p>
              <a:p>
                <a:pPr marL="5143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Idea: redistribution of the work (within one block)</a:t>
                </a:r>
              </a:p>
              <a:p>
                <a:pPr marL="5143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Stop task at one point</a:t>
                </a:r>
              </a:p>
              <a:p>
                <a:pPr marL="5143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Collect remaining work using prefix-sum </a:t>
                </a:r>
              </a:p>
              <a:p>
                <a:pPr marL="5143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Redistribution among threads</a:t>
                </a:r>
              </a:p>
              <a:p>
                <a:pPr marL="5143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Critical question: When to redistribute</a:t>
                </a:r>
              </a:p>
              <a:p>
                <a:pPr marL="971550" lvl="1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23</m:t>
                        </m:r>
                      </m:sup>
                    </m:sSup>
                    <m:r>
                      <a:rPr lang="de-DE" b="0" i="1" smtClean="0">
                        <a:latin typeface="Cambria Math" panose="02040503050406030204" pitchFamily="18" charset="0"/>
                      </a:rPr>
                      <m:t>∗(</m:t>
                    </m:r>
                    <m:f>
                      <m:f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num>
                      <m:den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de-DE" b="0" i="1" smtClean="0"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r>
                  <a:rPr lang="en-US" dirty="0"/>
                  <a:t> for stream cipher</a:t>
                </a:r>
              </a:p>
              <a:p>
                <a:pPr marL="971550" lvl="1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0.7∗</m:t>
                    </m:r>
                    <m:f>
                      <m:f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num>
                      <m:den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  <m:r>
                      <a:rPr lang="de-DE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b="0" dirty="0"/>
                  <a:t> </a:t>
                </a:r>
                <a:r>
                  <a:rPr lang="en-US" dirty="0"/>
                  <a:t>pseudo random number generator</a:t>
                </a:r>
                <a:endParaRPr lang="de-DE" b="0" dirty="0"/>
              </a:p>
              <a:p>
                <a:pPr marL="971550" lvl="1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971550" lvl="1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514350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325" name="Textplatzhalter 2">
                <a:extLst>
                  <a:ext uri="{FF2B5EF4-FFF2-40B4-BE49-F238E27FC236}">
                    <a16:creationId xmlns:a16="http://schemas.microsoft.com/office/drawing/2014/main" id="{AABA2EC8-33BA-4D65-A888-DF5989EF718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5917590" y="3171163"/>
                <a:ext cx="5158066" cy="3933300"/>
              </a:xfrm>
              <a:blipFill>
                <a:blip r:embed="rId3"/>
                <a:stretch>
                  <a:fillRect t="-1705" r="-2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24542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" grpId="0" animBg="1"/>
      <p:bldP spid="267" grpId="0" animBg="1"/>
      <p:bldP spid="268" grpId="0" animBg="1"/>
      <p:bldP spid="269" grpId="0" animBg="1"/>
      <p:bldP spid="270" grpId="0" animBg="1"/>
      <p:bldP spid="271" grpId="0" animBg="1"/>
      <p:bldP spid="272" grpId="0" animBg="1"/>
      <p:bldP spid="273" grpId="0" animBg="1"/>
      <p:bldP spid="275" grpId="0" animBg="1"/>
      <p:bldP spid="276" grpId="0" animBg="1"/>
      <p:bldP spid="278" grpId="0" animBg="1"/>
      <p:bldP spid="279" grpId="0"/>
      <p:bldP spid="280" grpId="0"/>
      <p:bldP spid="281" grpId="0"/>
      <p:bldP spid="282" grpId="0"/>
      <p:bldP spid="283" grpId="0" animBg="1"/>
      <p:bldP spid="284" grpId="0" animBg="1"/>
      <p:bldP spid="285" grpId="0" animBg="1"/>
      <p:bldP spid="286" grpId="0" animBg="1"/>
      <p:bldP spid="287" grpId="0" animBg="1"/>
      <p:bldP spid="288" grpId="0" animBg="1"/>
      <p:bldP spid="289" grpId="0" animBg="1"/>
      <p:bldP spid="290" grpId="0" animBg="1"/>
      <p:bldP spid="291" grpId="0" animBg="1"/>
      <p:bldP spid="292" grpId="0" animBg="1"/>
      <p:bldP spid="293" grpId="0" animBg="1"/>
      <p:bldP spid="294" grpId="0" animBg="1"/>
      <p:bldP spid="295" grpId="0" animBg="1"/>
      <p:bldP spid="296" grpId="0" animBg="1"/>
      <p:bldP spid="297" grpId="0" animBg="1"/>
      <p:bldP spid="298" grpId="0" animBg="1"/>
      <p:bldP spid="299" grpId="0" animBg="1"/>
      <p:bldP spid="300" grpId="0" animBg="1"/>
      <p:bldP spid="301" grpId="0" animBg="1"/>
      <p:bldP spid="303" grpId="0" animBg="1"/>
      <p:bldP spid="304" grpId="0" animBg="1"/>
      <p:bldP spid="305" grpId="0" animBg="1"/>
      <p:bldP spid="306" grpId="0" animBg="1"/>
      <p:bldP spid="307" grpId="0" animBg="1"/>
      <p:bldP spid="308" grpId="0" animBg="1"/>
      <p:bldP spid="309" grpId="0" animBg="1"/>
      <p:bldP spid="310" grpId="0" animBg="1"/>
      <p:bldP spid="311" grpId="0" animBg="1"/>
      <p:bldP spid="312" grpId="0" animBg="1"/>
      <p:bldP spid="313" grpId="0" animBg="1"/>
      <p:bldP spid="314" grpId="0" animBg="1"/>
      <p:bldP spid="315" grpId="0" animBg="1"/>
      <p:bldP spid="316" grpId="0" animBg="1"/>
      <p:bldP spid="317" grpId="0" animBg="1"/>
      <p:bldP spid="318" grpId="0" animBg="1"/>
      <p:bldP spid="319" grpId="0" animBg="1"/>
      <p:bldP spid="320" grpId="0" animBg="1"/>
      <p:bldP spid="321" grpId="0" animBg="1"/>
      <p:bldP spid="322" grpId="0" animBg="1"/>
      <p:bldP spid="3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11084B-35B7-4C8C-AC92-0BCEE5528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Dynamic Distribution </a:t>
            </a:r>
            <a:r>
              <a:rPr lang="de-DE" dirty="0" err="1"/>
              <a:t>using</a:t>
            </a:r>
            <a:r>
              <a:rPr lang="de-DE" dirty="0"/>
              <a:t> </a:t>
            </a:r>
            <a:r>
              <a:rPr lang="de-DE" dirty="0" err="1"/>
              <a:t>atomics</a:t>
            </a:r>
            <a:endParaRPr lang="en-US" dirty="0"/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0164C356-8DC8-4E93-B721-67CCD0A7E366}"/>
              </a:ext>
            </a:extLst>
          </p:cNvPr>
          <p:cNvGrpSpPr/>
          <p:nvPr/>
        </p:nvGrpSpPr>
        <p:grpSpPr>
          <a:xfrm>
            <a:off x="1732167" y="2429431"/>
            <a:ext cx="955044" cy="214523"/>
            <a:chOff x="720735" y="2712077"/>
            <a:chExt cx="955044" cy="214523"/>
          </a:xfrm>
        </p:grpSpPr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5951AD4D-F063-465F-B12F-D6D538BC9DF1}"/>
                </a:ext>
              </a:extLst>
            </p:cNvPr>
            <p:cNvSpPr/>
            <p:nvPr/>
          </p:nvSpPr>
          <p:spPr>
            <a:xfrm>
              <a:off x="1370589" y="2712081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4327317A-F3A0-44A1-8BFB-BBD06A1F5AA2}"/>
                </a:ext>
              </a:extLst>
            </p:cNvPr>
            <p:cNvSpPr/>
            <p:nvPr/>
          </p:nvSpPr>
          <p:spPr>
            <a:xfrm>
              <a:off x="1538793" y="2712078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A59CC8F5-6226-46AE-A8F1-18FA24DEBABC}"/>
                </a:ext>
              </a:extLst>
            </p:cNvPr>
            <p:cNvSpPr/>
            <p:nvPr/>
          </p:nvSpPr>
          <p:spPr>
            <a:xfrm>
              <a:off x="1449630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1542A048-6733-43B4-9B94-560E52590E7D}"/>
                </a:ext>
              </a:extLst>
            </p:cNvPr>
            <p:cNvSpPr/>
            <p:nvPr/>
          </p:nvSpPr>
          <p:spPr>
            <a:xfrm>
              <a:off x="1209976" y="2712081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E516B8CE-FA98-4ADD-9750-EA554E4BEABF}"/>
                </a:ext>
              </a:extLst>
            </p:cNvPr>
            <p:cNvSpPr/>
            <p:nvPr/>
          </p:nvSpPr>
          <p:spPr>
            <a:xfrm>
              <a:off x="1289017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BACBB3B0-E1A2-48C6-BE2B-3543D8050BCB}"/>
                </a:ext>
              </a:extLst>
            </p:cNvPr>
            <p:cNvSpPr/>
            <p:nvPr/>
          </p:nvSpPr>
          <p:spPr>
            <a:xfrm>
              <a:off x="1046833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61FE186B-9399-4C27-AE8C-6AB99044252D}"/>
                </a:ext>
              </a:extLst>
            </p:cNvPr>
            <p:cNvSpPr/>
            <p:nvPr/>
          </p:nvSpPr>
          <p:spPr>
            <a:xfrm>
              <a:off x="1125874" y="2712079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68D8CCFB-A4F2-4E44-8B67-8432AFF528AF}"/>
                </a:ext>
              </a:extLst>
            </p:cNvPr>
            <p:cNvSpPr/>
            <p:nvPr/>
          </p:nvSpPr>
          <p:spPr>
            <a:xfrm>
              <a:off x="881159" y="2712079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D08F4757-F529-4FEE-87B9-8E9810A3CB6C}"/>
                </a:ext>
              </a:extLst>
            </p:cNvPr>
            <p:cNvSpPr/>
            <p:nvPr/>
          </p:nvSpPr>
          <p:spPr>
            <a:xfrm>
              <a:off x="960200" y="271207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D1455F24-8858-4CCA-B3D7-7FA7BED9CB98}"/>
                </a:ext>
              </a:extLst>
            </p:cNvPr>
            <p:cNvSpPr/>
            <p:nvPr/>
          </p:nvSpPr>
          <p:spPr>
            <a:xfrm>
              <a:off x="720735" y="271207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951FF447-AEBA-4557-9AAF-C58728C7B207}"/>
                </a:ext>
              </a:extLst>
            </p:cNvPr>
            <p:cNvSpPr/>
            <p:nvPr/>
          </p:nvSpPr>
          <p:spPr>
            <a:xfrm>
              <a:off x="799776" y="2712077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382A164E-655D-4ECF-AAAA-A0B1CFC62D8C}"/>
              </a:ext>
            </a:extLst>
          </p:cNvPr>
          <p:cNvGrpSpPr/>
          <p:nvPr/>
        </p:nvGrpSpPr>
        <p:grpSpPr>
          <a:xfrm>
            <a:off x="5086938" y="2429426"/>
            <a:ext cx="222123" cy="214520"/>
            <a:chOff x="1256479" y="3039292"/>
            <a:chExt cx="222123" cy="214520"/>
          </a:xfrm>
        </p:grpSpPr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A67D22E9-2AAE-453C-915F-023A0E50E8B7}"/>
                </a:ext>
              </a:extLst>
            </p:cNvPr>
            <p:cNvSpPr/>
            <p:nvPr/>
          </p:nvSpPr>
          <p:spPr>
            <a:xfrm>
              <a:off x="1256479" y="3039293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4CB79DA1-3D09-4309-9C08-12491CD9E2C0}"/>
                </a:ext>
              </a:extLst>
            </p:cNvPr>
            <p:cNvSpPr/>
            <p:nvPr/>
          </p:nvSpPr>
          <p:spPr>
            <a:xfrm>
              <a:off x="1341616" y="3039292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92D5FA7B-FFA2-4AF8-991F-8DCB72D2139D}"/>
              </a:ext>
            </a:extLst>
          </p:cNvPr>
          <p:cNvGrpSpPr/>
          <p:nvPr/>
        </p:nvGrpSpPr>
        <p:grpSpPr>
          <a:xfrm>
            <a:off x="3646954" y="2429431"/>
            <a:ext cx="222123" cy="214520"/>
            <a:chOff x="1249496" y="3394407"/>
            <a:chExt cx="222123" cy="214520"/>
          </a:xfrm>
        </p:grpSpPr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F244E8BA-665E-4E8E-A458-9196B73FB947}"/>
                </a:ext>
              </a:extLst>
            </p:cNvPr>
            <p:cNvSpPr/>
            <p:nvPr/>
          </p:nvSpPr>
          <p:spPr>
            <a:xfrm>
              <a:off x="1249496" y="339440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1" name="Rechteck 20">
              <a:extLst>
                <a:ext uri="{FF2B5EF4-FFF2-40B4-BE49-F238E27FC236}">
                  <a16:creationId xmlns:a16="http://schemas.microsoft.com/office/drawing/2014/main" id="{17B63299-CCE2-4DC1-ACE4-1CABC1C950EE}"/>
                </a:ext>
              </a:extLst>
            </p:cNvPr>
            <p:cNvSpPr/>
            <p:nvPr/>
          </p:nvSpPr>
          <p:spPr>
            <a:xfrm>
              <a:off x="1334633" y="3394407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2" name="Rechteck 21">
            <a:extLst>
              <a:ext uri="{FF2B5EF4-FFF2-40B4-BE49-F238E27FC236}">
                <a16:creationId xmlns:a16="http://schemas.microsoft.com/office/drawing/2014/main" id="{51362B0C-7061-4C93-B977-DA04DA223E20}"/>
              </a:ext>
            </a:extLst>
          </p:cNvPr>
          <p:cNvSpPr/>
          <p:nvPr/>
        </p:nvSpPr>
        <p:spPr>
          <a:xfrm>
            <a:off x="4848974" y="242942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94327609-C5BC-443E-859E-1F633311800D}"/>
              </a:ext>
            </a:extLst>
          </p:cNvPr>
          <p:cNvSpPr/>
          <p:nvPr/>
        </p:nvSpPr>
        <p:spPr>
          <a:xfrm>
            <a:off x="4938574" y="2429428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grpSp>
        <p:nvGrpSpPr>
          <p:cNvPr id="24" name="Gruppieren 23">
            <a:extLst>
              <a:ext uri="{FF2B5EF4-FFF2-40B4-BE49-F238E27FC236}">
                <a16:creationId xmlns:a16="http://schemas.microsoft.com/office/drawing/2014/main" id="{F3CD8DC3-CB32-406A-9201-2E237C9344B6}"/>
              </a:ext>
            </a:extLst>
          </p:cNvPr>
          <p:cNvGrpSpPr/>
          <p:nvPr/>
        </p:nvGrpSpPr>
        <p:grpSpPr>
          <a:xfrm>
            <a:off x="2693852" y="2429431"/>
            <a:ext cx="955044" cy="214523"/>
            <a:chOff x="720735" y="2712077"/>
            <a:chExt cx="955044" cy="214523"/>
          </a:xfrm>
        </p:grpSpPr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6D1AA90B-1BE0-4776-BF68-F68DF0D52EAB}"/>
                </a:ext>
              </a:extLst>
            </p:cNvPr>
            <p:cNvSpPr/>
            <p:nvPr/>
          </p:nvSpPr>
          <p:spPr>
            <a:xfrm>
              <a:off x="1370589" y="2712081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6" name="Rechteck 25">
              <a:extLst>
                <a:ext uri="{FF2B5EF4-FFF2-40B4-BE49-F238E27FC236}">
                  <a16:creationId xmlns:a16="http://schemas.microsoft.com/office/drawing/2014/main" id="{28DD673B-D45E-4764-9880-47DF055D0FAA}"/>
                </a:ext>
              </a:extLst>
            </p:cNvPr>
            <p:cNvSpPr/>
            <p:nvPr/>
          </p:nvSpPr>
          <p:spPr>
            <a:xfrm>
              <a:off x="1538793" y="2712078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7" name="Rechteck 26">
              <a:extLst>
                <a:ext uri="{FF2B5EF4-FFF2-40B4-BE49-F238E27FC236}">
                  <a16:creationId xmlns:a16="http://schemas.microsoft.com/office/drawing/2014/main" id="{754054DD-963C-4E35-9041-71E49DA6C64B}"/>
                </a:ext>
              </a:extLst>
            </p:cNvPr>
            <p:cNvSpPr/>
            <p:nvPr/>
          </p:nvSpPr>
          <p:spPr>
            <a:xfrm>
              <a:off x="1449630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8" name="Rechteck 27">
              <a:extLst>
                <a:ext uri="{FF2B5EF4-FFF2-40B4-BE49-F238E27FC236}">
                  <a16:creationId xmlns:a16="http://schemas.microsoft.com/office/drawing/2014/main" id="{855CDF94-D930-47E4-8AAA-C2536360CC02}"/>
                </a:ext>
              </a:extLst>
            </p:cNvPr>
            <p:cNvSpPr/>
            <p:nvPr/>
          </p:nvSpPr>
          <p:spPr>
            <a:xfrm>
              <a:off x="1209976" y="2712081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9" name="Rechteck 28">
              <a:extLst>
                <a:ext uri="{FF2B5EF4-FFF2-40B4-BE49-F238E27FC236}">
                  <a16:creationId xmlns:a16="http://schemas.microsoft.com/office/drawing/2014/main" id="{2F302249-1FE9-4432-A111-E22DB284B165}"/>
                </a:ext>
              </a:extLst>
            </p:cNvPr>
            <p:cNvSpPr/>
            <p:nvPr/>
          </p:nvSpPr>
          <p:spPr>
            <a:xfrm>
              <a:off x="1289017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0" name="Rechteck 29">
              <a:extLst>
                <a:ext uri="{FF2B5EF4-FFF2-40B4-BE49-F238E27FC236}">
                  <a16:creationId xmlns:a16="http://schemas.microsoft.com/office/drawing/2014/main" id="{BC82B6F2-5E2F-48CE-88A0-6544B4228874}"/>
                </a:ext>
              </a:extLst>
            </p:cNvPr>
            <p:cNvSpPr/>
            <p:nvPr/>
          </p:nvSpPr>
          <p:spPr>
            <a:xfrm>
              <a:off x="1046833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1" name="Rechteck 30">
              <a:extLst>
                <a:ext uri="{FF2B5EF4-FFF2-40B4-BE49-F238E27FC236}">
                  <a16:creationId xmlns:a16="http://schemas.microsoft.com/office/drawing/2014/main" id="{4D8F4A54-674D-4F4E-B090-46C836421910}"/>
                </a:ext>
              </a:extLst>
            </p:cNvPr>
            <p:cNvSpPr/>
            <p:nvPr/>
          </p:nvSpPr>
          <p:spPr>
            <a:xfrm>
              <a:off x="1125874" y="2712079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2" name="Rechteck 31">
              <a:extLst>
                <a:ext uri="{FF2B5EF4-FFF2-40B4-BE49-F238E27FC236}">
                  <a16:creationId xmlns:a16="http://schemas.microsoft.com/office/drawing/2014/main" id="{0F62117F-7682-4495-8336-9BF1EF7FEE65}"/>
                </a:ext>
              </a:extLst>
            </p:cNvPr>
            <p:cNvSpPr/>
            <p:nvPr/>
          </p:nvSpPr>
          <p:spPr>
            <a:xfrm>
              <a:off x="881159" y="2712079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3" name="Rechteck 32">
              <a:extLst>
                <a:ext uri="{FF2B5EF4-FFF2-40B4-BE49-F238E27FC236}">
                  <a16:creationId xmlns:a16="http://schemas.microsoft.com/office/drawing/2014/main" id="{6B18A591-DA2F-4B9E-AB69-33AE23B7BA5C}"/>
                </a:ext>
              </a:extLst>
            </p:cNvPr>
            <p:cNvSpPr/>
            <p:nvPr/>
          </p:nvSpPr>
          <p:spPr>
            <a:xfrm>
              <a:off x="960200" y="271207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4" name="Rechteck 33">
              <a:extLst>
                <a:ext uri="{FF2B5EF4-FFF2-40B4-BE49-F238E27FC236}">
                  <a16:creationId xmlns:a16="http://schemas.microsoft.com/office/drawing/2014/main" id="{180835C8-F806-4872-AC0E-12A184711B48}"/>
                </a:ext>
              </a:extLst>
            </p:cNvPr>
            <p:cNvSpPr/>
            <p:nvPr/>
          </p:nvSpPr>
          <p:spPr>
            <a:xfrm>
              <a:off x="720735" y="271207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5" name="Rechteck 34">
              <a:extLst>
                <a:ext uri="{FF2B5EF4-FFF2-40B4-BE49-F238E27FC236}">
                  <a16:creationId xmlns:a16="http://schemas.microsoft.com/office/drawing/2014/main" id="{D24475EE-0273-4638-876D-801F6F02D6CD}"/>
                </a:ext>
              </a:extLst>
            </p:cNvPr>
            <p:cNvSpPr/>
            <p:nvPr/>
          </p:nvSpPr>
          <p:spPr>
            <a:xfrm>
              <a:off x="799776" y="2712077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7FB1C928-8DFC-487A-B710-051512F270DA}"/>
              </a:ext>
            </a:extLst>
          </p:cNvPr>
          <p:cNvGrpSpPr/>
          <p:nvPr/>
        </p:nvGrpSpPr>
        <p:grpSpPr>
          <a:xfrm>
            <a:off x="3881573" y="2429427"/>
            <a:ext cx="955044" cy="214523"/>
            <a:chOff x="720735" y="2712077"/>
            <a:chExt cx="955044" cy="214523"/>
          </a:xfrm>
        </p:grpSpPr>
        <p:sp>
          <p:nvSpPr>
            <p:cNvPr id="37" name="Rechteck 36">
              <a:extLst>
                <a:ext uri="{FF2B5EF4-FFF2-40B4-BE49-F238E27FC236}">
                  <a16:creationId xmlns:a16="http://schemas.microsoft.com/office/drawing/2014/main" id="{499E6096-029B-4489-8FDE-39CFC8917EF4}"/>
                </a:ext>
              </a:extLst>
            </p:cNvPr>
            <p:cNvSpPr/>
            <p:nvPr/>
          </p:nvSpPr>
          <p:spPr>
            <a:xfrm>
              <a:off x="1370589" y="2712081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8" name="Rechteck 37">
              <a:extLst>
                <a:ext uri="{FF2B5EF4-FFF2-40B4-BE49-F238E27FC236}">
                  <a16:creationId xmlns:a16="http://schemas.microsoft.com/office/drawing/2014/main" id="{CE99B32E-9135-45C4-9FA3-E6C7B2A8BBD2}"/>
                </a:ext>
              </a:extLst>
            </p:cNvPr>
            <p:cNvSpPr/>
            <p:nvPr/>
          </p:nvSpPr>
          <p:spPr>
            <a:xfrm>
              <a:off x="1538793" y="2712078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9" name="Rechteck 38">
              <a:extLst>
                <a:ext uri="{FF2B5EF4-FFF2-40B4-BE49-F238E27FC236}">
                  <a16:creationId xmlns:a16="http://schemas.microsoft.com/office/drawing/2014/main" id="{19C7C1D6-38F2-4706-83FB-BADADB164300}"/>
                </a:ext>
              </a:extLst>
            </p:cNvPr>
            <p:cNvSpPr/>
            <p:nvPr/>
          </p:nvSpPr>
          <p:spPr>
            <a:xfrm>
              <a:off x="1449630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0" name="Rechteck 39">
              <a:extLst>
                <a:ext uri="{FF2B5EF4-FFF2-40B4-BE49-F238E27FC236}">
                  <a16:creationId xmlns:a16="http://schemas.microsoft.com/office/drawing/2014/main" id="{AFAD1B6A-5FEC-4B18-9E16-E6E0753DF650}"/>
                </a:ext>
              </a:extLst>
            </p:cNvPr>
            <p:cNvSpPr/>
            <p:nvPr/>
          </p:nvSpPr>
          <p:spPr>
            <a:xfrm>
              <a:off x="1209976" y="2712081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1" name="Rechteck 40">
              <a:extLst>
                <a:ext uri="{FF2B5EF4-FFF2-40B4-BE49-F238E27FC236}">
                  <a16:creationId xmlns:a16="http://schemas.microsoft.com/office/drawing/2014/main" id="{F083BEE6-9EF7-413A-93D2-A0CF0BDDF502}"/>
                </a:ext>
              </a:extLst>
            </p:cNvPr>
            <p:cNvSpPr/>
            <p:nvPr/>
          </p:nvSpPr>
          <p:spPr>
            <a:xfrm>
              <a:off x="1289017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2" name="Rechteck 41">
              <a:extLst>
                <a:ext uri="{FF2B5EF4-FFF2-40B4-BE49-F238E27FC236}">
                  <a16:creationId xmlns:a16="http://schemas.microsoft.com/office/drawing/2014/main" id="{D8432586-87B4-4095-BA24-4279BD19FD1B}"/>
                </a:ext>
              </a:extLst>
            </p:cNvPr>
            <p:cNvSpPr/>
            <p:nvPr/>
          </p:nvSpPr>
          <p:spPr>
            <a:xfrm>
              <a:off x="1046833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3" name="Rechteck 42">
              <a:extLst>
                <a:ext uri="{FF2B5EF4-FFF2-40B4-BE49-F238E27FC236}">
                  <a16:creationId xmlns:a16="http://schemas.microsoft.com/office/drawing/2014/main" id="{23DBF346-BD83-4098-8E17-5D137D46868C}"/>
                </a:ext>
              </a:extLst>
            </p:cNvPr>
            <p:cNvSpPr/>
            <p:nvPr/>
          </p:nvSpPr>
          <p:spPr>
            <a:xfrm>
              <a:off x="1125874" y="2712079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4" name="Rechteck 43">
              <a:extLst>
                <a:ext uri="{FF2B5EF4-FFF2-40B4-BE49-F238E27FC236}">
                  <a16:creationId xmlns:a16="http://schemas.microsoft.com/office/drawing/2014/main" id="{27F90380-FF11-4CEF-B98B-DA018E3F413B}"/>
                </a:ext>
              </a:extLst>
            </p:cNvPr>
            <p:cNvSpPr/>
            <p:nvPr/>
          </p:nvSpPr>
          <p:spPr>
            <a:xfrm>
              <a:off x="881159" y="2712079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5" name="Rechteck 44">
              <a:extLst>
                <a:ext uri="{FF2B5EF4-FFF2-40B4-BE49-F238E27FC236}">
                  <a16:creationId xmlns:a16="http://schemas.microsoft.com/office/drawing/2014/main" id="{4DAABF16-CC02-4F2E-9DB2-1FD5C64601C4}"/>
                </a:ext>
              </a:extLst>
            </p:cNvPr>
            <p:cNvSpPr/>
            <p:nvPr/>
          </p:nvSpPr>
          <p:spPr>
            <a:xfrm>
              <a:off x="960200" y="271207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6" name="Rechteck 45">
              <a:extLst>
                <a:ext uri="{FF2B5EF4-FFF2-40B4-BE49-F238E27FC236}">
                  <a16:creationId xmlns:a16="http://schemas.microsoft.com/office/drawing/2014/main" id="{CB0BDAD4-BA20-45B2-B474-1EBCD10F4B76}"/>
                </a:ext>
              </a:extLst>
            </p:cNvPr>
            <p:cNvSpPr/>
            <p:nvPr/>
          </p:nvSpPr>
          <p:spPr>
            <a:xfrm>
              <a:off x="720735" y="271207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7" name="Rechteck 46">
              <a:extLst>
                <a:ext uri="{FF2B5EF4-FFF2-40B4-BE49-F238E27FC236}">
                  <a16:creationId xmlns:a16="http://schemas.microsoft.com/office/drawing/2014/main" id="{55F220BE-1D4D-498B-8418-C400ADF70E71}"/>
                </a:ext>
              </a:extLst>
            </p:cNvPr>
            <p:cNvSpPr/>
            <p:nvPr/>
          </p:nvSpPr>
          <p:spPr>
            <a:xfrm>
              <a:off x="799776" y="2712077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207ACD87-D08D-45E8-B4D7-C9244E7C098F}"/>
              </a:ext>
            </a:extLst>
          </p:cNvPr>
          <p:cNvGrpSpPr/>
          <p:nvPr/>
        </p:nvGrpSpPr>
        <p:grpSpPr>
          <a:xfrm>
            <a:off x="5313215" y="2429422"/>
            <a:ext cx="955044" cy="214523"/>
            <a:chOff x="720735" y="2712077"/>
            <a:chExt cx="955044" cy="214523"/>
          </a:xfrm>
        </p:grpSpPr>
        <p:sp>
          <p:nvSpPr>
            <p:cNvPr id="49" name="Rechteck 48">
              <a:extLst>
                <a:ext uri="{FF2B5EF4-FFF2-40B4-BE49-F238E27FC236}">
                  <a16:creationId xmlns:a16="http://schemas.microsoft.com/office/drawing/2014/main" id="{3AA4460D-22E0-4725-905D-486B7583354A}"/>
                </a:ext>
              </a:extLst>
            </p:cNvPr>
            <p:cNvSpPr/>
            <p:nvPr/>
          </p:nvSpPr>
          <p:spPr>
            <a:xfrm>
              <a:off x="1370589" y="2712081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0" name="Rechteck 49">
              <a:extLst>
                <a:ext uri="{FF2B5EF4-FFF2-40B4-BE49-F238E27FC236}">
                  <a16:creationId xmlns:a16="http://schemas.microsoft.com/office/drawing/2014/main" id="{0677626A-19E7-4590-A2B0-0819279881FF}"/>
                </a:ext>
              </a:extLst>
            </p:cNvPr>
            <p:cNvSpPr/>
            <p:nvPr/>
          </p:nvSpPr>
          <p:spPr>
            <a:xfrm>
              <a:off x="1538793" y="2712078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1" name="Rechteck 50">
              <a:extLst>
                <a:ext uri="{FF2B5EF4-FFF2-40B4-BE49-F238E27FC236}">
                  <a16:creationId xmlns:a16="http://schemas.microsoft.com/office/drawing/2014/main" id="{32E015AD-4218-4E94-834A-C80AF5061DBD}"/>
                </a:ext>
              </a:extLst>
            </p:cNvPr>
            <p:cNvSpPr/>
            <p:nvPr/>
          </p:nvSpPr>
          <p:spPr>
            <a:xfrm>
              <a:off x="1449630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2" name="Rechteck 51">
              <a:extLst>
                <a:ext uri="{FF2B5EF4-FFF2-40B4-BE49-F238E27FC236}">
                  <a16:creationId xmlns:a16="http://schemas.microsoft.com/office/drawing/2014/main" id="{FE5FE58C-9167-46E6-8D3F-B0324D26A495}"/>
                </a:ext>
              </a:extLst>
            </p:cNvPr>
            <p:cNvSpPr/>
            <p:nvPr/>
          </p:nvSpPr>
          <p:spPr>
            <a:xfrm>
              <a:off x="1209976" y="2712081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3" name="Rechteck 52">
              <a:extLst>
                <a:ext uri="{FF2B5EF4-FFF2-40B4-BE49-F238E27FC236}">
                  <a16:creationId xmlns:a16="http://schemas.microsoft.com/office/drawing/2014/main" id="{83F0F780-5F6C-4D52-8E91-B66C2BDD17E1}"/>
                </a:ext>
              </a:extLst>
            </p:cNvPr>
            <p:cNvSpPr/>
            <p:nvPr/>
          </p:nvSpPr>
          <p:spPr>
            <a:xfrm>
              <a:off x="1289017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4" name="Rechteck 53">
              <a:extLst>
                <a:ext uri="{FF2B5EF4-FFF2-40B4-BE49-F238E27FC236}">
                  <a16:creationId xmlns:a16="http://schemas.microsoft.com/office/drawing/2014/main" id="{0B8DBB4B-DAB3-48F0-A9D0-4A53C4F1F136}"/>
                </a:ext>
              </a:extLst>
            </p:cNvPr>
            <p:cNvSpPr/>
            <p:nvPr/>
          </p:nvSpPr>
          <p:spPr>
            <a:xfrm>
              <a:off x="1046833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5" name="Rechteck 54">
              <a:extLst>
                <a:ext uri="{FF2B5EF4-FFF2-40B4-BE49-F238E27FC236}">
                  <a16:creationId xmlns:a16="http://schemas.microsoft.com/office/drawing/2014/main" id="{A9D90092-550F-4B43-9CDB-AA48E32E3322}"/>
                </a:ext>
              </a:extLst>
            </p:cNvPr>
            <p:cNvSpPr/>
            <p:nvPr/>
          </p:nvSpPr>
          <p:spPr>
            <a:xfrm>
              <a:off x="1125874" y="2712079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6" name="Rechteck 55">
              <a:extLst>
                <a:ext uri="{FF2B5EF4-FFF2-40B4-BE49-F238E27FC236}">
                  <a16:creationId xmlns:a16="http://schemas.microsoft.com/office/drawing/2014/main" id="{A3786C36-ACEA-4AFD-B076-A64ED4EC0079}"/>
                </a:ext>
              </a:extLst>
            </p:cNvPr>
            <p:cNvSpPr/>
            <p:nvPr/>
          </p:nvSpPr>
          <p:spPr>
            <a:xfrm>
              <a:off x="881159" y="2712079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7" name="Rechteck 56">
              <a:extLst>
                <a:ext uri="{FF2B5EF4-FFF2-40B4-BE49-F238E27FC236}">
                  <a16:creationId xmlns:a16="http://schemas.microsoft.com/office/drawing/2014/main" id="{8C117C43-F895-4BED-A1A1-F3B454FA56F3}"/>
                </a:ext>
              </a:extLst>
            </p:cNvPr>
            <p:cNvSpPr/>
            <p:nvPr/>
          </p:nvSpPr>
          <p:spPr>
            <a:xfrm>
              <a:off x="960200" y="271207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8" name="Rechteck 57">
              <a:extLst>
                <a:ext uri="{FF2B5EF4-FFF2-40B4-BE49-F238E27FC236}">
                  <a16:creationId xmlns:a16="http://schemas.microsoft.com/office/drawing/2014/main" id="{A98CFF4C-65FC-4F1D-AA78-B597620E7237}"/>
                </a:ext>
              </a:extLst>
            </p:cNvPr>
            <p:cNvSpPr/>
            <p:nvPr/>
          </p:nvSpPr>
          <p:spPr>
            <a:xfrm>
              <a:off x="720735" y="271207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9" name="Rechteck 58">
              <a:extLst>
                <a:ext uri="{FF2B5EF4-FFF2-40B4-BE49-F238E27FC236}">
                  <a16:creationId xmlns:a16="http://schemas.microsoft.com/office/drawing/2014/main" id="{4102D9FF-2AEE-4808-B1FF-3F2BA58BF570}"/>
                </a:ext>
              </a:extLst>
            </p:cNvPr>
            <p:cNvSpPr/>
            <p:nvPr/>
          </p:nvSpPr>
          <p:spPr>
            <a:xfrm>
              <a:off x="799776" y="2712077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0" name="Gruppieren 59">
            <a:extLst>
              <a:ext uri="{FF2B5EF4-FFF2-40B4-BE49-F238E27FC236}">
                <a16:creationId xmlns:a16="http://schemas.microsoft.com/office/drawing/2014/main" id="{7F1D6253-39B0-4C35-BBBA-80FDB7DEE50B}"/>
              </a:ext>
            </a:extLst>
          </p:cNvPr>
          <p:cNvGrpSpPr/>
          <p:nvPr/>
        </p:nvGrpSpPr>
        <p:grpSpPr>
          <a:xfrm>
            <a:off x="6277619" y="2429422"/>
            <a:ext cx="955044" cy="214523"/>
            <a:chOff x="720735" y="2712077"/>
            <a:chExt cx="955044" cy="214523"/>
          </a:xfrm>
        </p:grpSpPr>
        <p:sp>
          <p:nvSpPr>
            <p:cNvPr id="61" name="Rechteck 60">
              <a:extLst>
                <a:ext uri="{FF2B5EF4-FFF2-40B4-BE49-F238E27FC236}">
                  <a16:creationId xmlns:a16="http://schemas.microsoft.com/office/drawing/2014/main" id="{97210307-DD0E-49FB-913D-8F94FD43142E}"/>
                </a:ext>
              </a:extLst>
            </p:cNvPr>
            <p:cNvSpPr/>
            <p:nvPr/>
          </p:nvSpPr>
          <p:spPr>
            <a:xfrm>
              <a:off x="1370589" y="2712081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2" name="Rechteck 61">
              <a:extLst>
                <a:ext uri="{FF2B5EF4-FFF2-40B4-BE49-F238E27FC236}">
                  <a16:creationId xmlns:a16="http://schemas.microsoft.com/office/drawing/2014/main" id="{7BA3A4A5-18F5-488C-9168-32F7953FB34D}"/>
                </a:ext>
              </a:extLst>
            </p:cNvPr>
            <p:cNvSpPr/>
            <p:nvPr/>
          </p:nvSpPr>
          <p:spPr>
            <a:xfrm>
              <a:off x="1538793" y="2712078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3" name="Rechteck 62">
              <a:extLst>
                <a:ext uri="{FF2B5EF4-FFF2-40B4-BE49-F238E27FC236}">
                  <a16:creationId xmlns:a16="http://schemas.microsoft.com/office/drawing/2014/main" id="{01D4CCCA-972D-4C9C-BEF4-2999014EFB5A}"/>
                </a:ext>
              </a:extLst>
            </p:cNvPr>
            <p:cNvSpPr/>
            <p:nvPr/>
          </p:nvSpPr>
          <p:spPr>
            <a:xfrm>
              <a:off x="1449630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4" name="Rechteck 63">
              <a:extLst>
                <a:ext uri="{FF2B5EF4-FFF2-40B4-BE49-F238E27FC236}">
                  <a16:creationId xmlns:a16="http://schemas.microsoft.com/office/drawing/2014/main" id="{2CAE5D4E-8CD1-4D49-97C8-0A0C19A722C2}"/>
                </a:ext>
              </a:extLst>
            </p:cNvPr>
            <p:cNvSpPr/>
            <p:nvPr/>
          </p:nvSpPr>
          <p:spPr>
            <a:xfrm>
              <a:off x="1209976" y="2712081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5" name="Rechteck 64">
              <a:extLst>
                <a:ext uri="{FF2B5EF4-FFF2-40B4-BE49-F238E27FC236}">
                  <a16:creationId xmlns:a16="http://schemas.microsoft.com/office/drawing/2014/main" id="{2AE881A0-46CC-4DF3-BB33-59CA8C2B60AD}"/>
                </a:ext>
              </a:extLst>
            </p:cNvPr>
            <p:cNvSpPr/>
            <p:nvPr/>
          </p:nvSpPr>
          <p:spPr>
            <a:xfrm>
              <a:off x="1289017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6" name="Rechteck 65">
              <a:extLst>
                <a:ext uri="{FF2B5EF4-FFF2-40B4-BE49-F238E27FC236}">
                  <a16:creationId xmlns:a16="http://schemas.microsoft.com/office/drawing/2014/main" id="{1937D44D-5155-45C5-BC89-7D68E631011E}"/>
                </a:ext>
              </a:extLst>
            </p:cNvPr>
            <p:cNvSpPr/>
            <p:nvPr/>
          </p:nvSpPr>
          <p:spPr>
            <a:xfrm>
              <a:off x="1046833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7" name="Rechteck 66">
              <a:extLst>
                <a:ext uri="{FF2B5EF4-FFF2-40B4-BE49-F238E27FC236}">
                  <a16:creationId xmlns:a16="http://schemas.microsoft.com/office/drawing/2014/main" id="{1CB2E224-BB76-4D58-8142-30EB6693CF15}"/>
                </a:ext>
              </a:extLst>
            </p:cNvPr>
            <p:cNvSpPr/>
            <p:nvPr/>
          </p:nvSpPr>
          <p:spPr>
            <a:xfrm>
              <a:off x="1125874" y="2712079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8" name="Rechteck 67">
              <a:extLst>
                <a:ext uri="{FF2B5EF4-FFF2-40B4-BE49-F238E27FC236}">
                  <a16:creationId xmlns:a16="http://schemas.microsoft.com/office/drawing/2014/main" id="{3A8DD555-9367-44DA-AC21-30CEBD8D905C}"/>
                </a:ext>
              </a:extLst>
            </p:cNvPr>
            <p:cNvSpPr/>
            <p:nvPr/>
          </p:nvSpPr>
          <p:spPr>
            <a:xfrm>
              <a:off x="881159" y="2712079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9" name="Rechteck 68">
              <a:extLst>
                <a:ext uri="{FF2B5EF4-FFF2-40B4-BE49-F238E27FC236}">
                  <a16:creationId xmlns:a16="http://schemas.microsoft.com/office/drawing/2014/main" id="{1C80CABF-9AD0-4843-95C6-58453A698803}"/>
                </a:ext>
              </a:extLst>
            </p:cNvPr>
            <p:cNvSpPr/>
            <p:nvPr/>
          </p:nvSpPr>
          <p:spPr>
            <a:xfrm>
              <a:off x="960200" y="271207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0" name="Rechteck 69">
              <a:extLst>
                <a:ext uri="{FF2B5EF4-FFF2-40B4-BE49-F238E27FC236}">
                  <a16:creationId xmlns:a16="http://schemas.microsoft.com/office/drawing/2014/main" id="{7448D442-C6DF-4157-A87E-04D884AC8D74}"/>
                </a:ext>
              </a:extLst>
            </p:cNvPr>
            <p:cNvSpPr/>
            <p:nvPr/>
          </p:nvSpPr>
          <p:spPr>
            <a:xfrm>
              <a:off x="720735" y="271207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1" name="Rechteck 70">
              <a:extLst>
                <a:ext uri="{FF2B5EF4-FFF2-40B4-BE49-F238E27FC236}">
                  <a16:creationId xmlns:a16="http://schemas.microsoft.com/office/drawing/2014/main" id="{ED4B2290-1139-4794-BC66-A89E7185F994}"/>
                </a:ext>
              </a:extLst>
            </p:cNvPr>
            <p:cNvSpPr/>
            <p:nvPr/>
          </p:nvSpPr>
          <p:spPr>
            <a:xfrm>
              <a:off x="799776" y="2712077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2" name="Gruppieren 71">
            <a:extLst>
              <a:ext uri="{FF2B5EF4-FFF2-40B4-BE49-F238E27FC236}">
                <a16:creationId xmlns:a16="http://schemas.microsoft.com/office/drawing/2014/main" id="{A1C60866-A544-47F0-8A42-D5B9AF449EC9}"/>
              </a:ext>
            </a:extLst>
          </p:cNvPr>
          <p:cNvGrpSpPr/>
          <p:nvPr/>
        </p:nvGrpSpPr>
        <p:grpSpPr>
          <a:xfrm>
            <a:off x="8692740" y="2429417"/>
            <a:ext cx="955044" cy="214523"/>
            <a:chOff x="720735" y="2712077"/>
            <a:chExt cx="955044" cy="214523"/>
          </a:xfrm>
        </p:grpSpPr>
        <p:sp>
          <p:nvSpPr>
            <p:cNvPr id="73" name="Rechteck 72">
              <a:extLst>
                <a:ext uri="{FF2B5EF4-FFF2-40B4-BE49-F238E27FC236}">
                  <a16:creationId xmlns:a16="http://schemas.microsoft.com/office/drawing/2014/main" id="{E1A514BB-F79F-42BE-8F9A-126EBAA519DC}"/>
                </a:ext>
              </a:extLst>
            </p:cNvPr>
            <p:cNvSpPr/>
            <p:nvPr/>
          </p:nvSpPr>
          <p:spPr>
            <a:xfrm>
              <a:off x="1370589" y="2712081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4" name="Rechteck 73">
              <a:extLst>
                <a:ext uri="{FF2B5EF4-FFF2-40B4-BE49-F238E27FC236}">
                  <a16:creationId xmlns:a16="http://schemas.microsoft.com/office/drawing/2014/main" id="{2CB726F9-3EED-461F-AB56-29FE64709BD9}"/>
                </a:ext>
              </a:extLst>
            </p:cNvPr>
            <p:cNvSpPr/>
            <p:nvPr/>
          </p:nvSpPr>
          <p:spPr>
            <a:xfrm>
              <a:off x="1538793" y="2712078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5" name="Rechteck 74">
              <a:extLst>
                <a:ext uri="{FF2B5EF4-FFF2-40B4-BE49-F238E27FC236}">
                  <a16:creationId xmlns:a16="http://schemas.microsoft.com/office/drawing/2014/main" id="{C9D07A50-7D7A-43AF-BD5B-41918A639248}"/>
                </a:ext>
              </a:extLst>
            </p:cNvPr>
            <p:cNvSpPr/>
            <p:nvPr/>
          </p:nvSpPr>
          <p:spPr>
            <a:xfrm>
              <a:off x="1449630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6" name="Rechteck 75">
              <a:extLst>
                <a:ext uri="{FF2B5EF4-FFF2-40B4-BE49-F238E27FC236}">
                  <a16:creationId xmlns:a16="http://schemas.microsoft.com/office/drawing/2014/main" id="{54C3688F-DCCD-44B5-B6A6-7D3507A950AA}"/>
                </a:ext>
              </a:extLst>
            </p:cNvPr>
            <p:cNvSpPr/>
            <p:nvPr/>
          </p:nvSpPr>
          <p:spPr>
            <a:xfrm>
              <a:off x="1209976" y="2712081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7" name="Rechteck 76">
              <a:extLst>
                <a:ext uri="{FF2B5EF4-FFF2-40B4-BE49-F238E27FC236}">
                  <a16:creationId xmlns:a16="http://schemas.microsoft.com/office/drawing/2014/main" id="{A6116A2F-28B4-4A35-86D6-EB0113096809}"/>
                </a:ext>
              </a:extLst>
            </p:cNvPr>
            <p:cNvSpPr/>
            <p:nvPr/>
          </p:nvSpPr>
          <p:spPr>
            <a:xfrm>
              <a:off x="1289017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8" name="Rechteck 77">
              <a:extLst>
                <a:ext uri="{FF2B5EF4-FFF2-40B4-BE49-F238E27FC236}">
                  <a16:creationId xmlns:a16="http://schemas.microsoft.com/office/drawing/2014/main" id="{97488FC6-A8A3-4C73-833B-181A9B418AA9}"/>
                </a:ext>
              </a:extLst>
            </p:cNvPr>
            <p:cNvSpPr/>
            <p:nvPr/>
          </p:nvSpPr>
          <p:spPr>
            <a:xfrm>
              <a:off x="1046833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9" name="Rechteck 78">
              <a:extLst>
                <a:ext uri="{FF2B5EF4-FFF2-40B4-BE49-F238E27FC236}">
                  <a16:creationId xmlns:a16="http://schemas.microsoft.com/office/drawing/2014/main" id="{0E47DB33-0745-4BCE-AD07-0DC1794CFE55}"/>
                </a:ext>
              </a:extLst>
            </p:cNvPr>
            <p:cNvSpPr/>
            <p:nvPr/>
          </p:nvSpPr>
          <p:spPr>
            <a:xfrm>
              <a:off x="1125874" y="2712079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0" name="Rechteck 79">
              <a:extLst>
                <a:ext uri="{FF2B5EF4-FFF2-40B4-BE49-F238E27FC236}">
                  <a16:creationId xmlns:a16="http://schemas.microsoft.com/office/drawing/2014/main" id="{0921AF7B-2F6D-415A-B7EF-333265BF6059}"/>
                </a:ext>
              </a:extLst>
            </p:cNvPr>
            <p:cNvSpPr/>
            <p:nvPr/>
          </p:nvSpPr>
          <p:spPr>
            <a:xfrm>
              <a:off x="881159" y="2712079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1" name="Rechteck 80">
              <a:extLst>
                <a:ext uri="{FF2B5EF4-FFF2-40B4-BE49-F238E27FC236}">
                  <a16:creationId xmlns:a16="http://schemas.microsoft.com/office/drawing/2014/main" id="{11B70550-7C71-42B6-A6FD-113203AA965F}"/>
                </a:ext>
              </a:extLst>
            </p:cNvPr>
            <p:cNvSpPr/>
            <p:nvPr/>
          </p:nvSpPr>
          <p:spPr>
            <a:xfrm>
              <a:off x="960200" y="271207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2" name="Rechteck 81">
              <a:extLst>
                <a:ext uri="{FF2B5EF4-FFF2-40B4-BE49-F238E27FC236}">
                  <a16:creationId xmlns:a16="http://schemas.microsoft.com/office/drawing/2014/main" id="{909F8E21-E56F-416D-911C-2C3878B47B6F}"/>
                </a:ext>
              </a:extLst>
            </p:cNvPr>
            <p:cNvSpPr/>
            <p:nvPr/>
          </p:nvSpPr>
          <p:spPr>
            <a:xfrm>
              <a:off x="720735" y="271207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3" name="Rechteck 82">
              <a:extLst>
                <a:ext uri="{FF2B5EF4-FFF2-40B4-BE49-F238E27FC236}">
                  <a16:creationId xmlns:a16="http://schemas.microsoft.com/office/drawing/2014/main" id="{C761BF29-AB09-478C-8E23-9EAA5BA8E5A6}"/>
                </a:ext>
              </a:extLst>
            </p:cNvPr>
            <p:cNvSpPr/>
            <p:nvPr/>
          </p:nvSpPr>
          <p:spPr>
            <a:xfrm>
              <a:off x="799776" y="2712077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4" name="Gruppieren 83">
            <a:extLst>
              <a:ext uri="{FF2B5EF4-FFF2-40B4-BE49-F238E27FC236}">
                <a16:creationId xmlns:a16="http://schemas.microsoft.com/office/drawing/2014/main" id="{C45FB323-2906-4F11-BB35-A7F3F84597D2}"/>
              </a:ext>
            </a:extLst>
          </p:cNvPr>
          <p:cNvGrpSpPr/>
          <p:nvPr/>
        </p:nvGrpSpPr>
        <p:grpSpPr>
          <a:xfrm>
            <a:off x="7724807" y="2429417"/>
            <a:ext cx="955044" cy="214523"/>
            <a:chOff x="720735" y="2712077"/>
            <a:chExt cx="955044" cy="214523"/>
          </a:xfrm>
        </p:grpSpPr>
        <p:sp>
          <p:nvSpPr>
            <p:cNvPr id="85" name="Rechteck 84">
              <a:extLst>
                <a:ext uri="{FF2B5EF4-FFF2-40B4-BE49-F238E27FC236}">
                  <a16:creationId xmlns:a16="http://schemas.microsoft.com/office/drawing/2014/main" id="{8FDAFC56-E6CB-4036-8E3E-3D4CC7D14C5E}"/>
                </a:ext>
              </a:extLst>
            </p:cNvPr>
            <p:cNvSpPr/>
            <p:nvPr/>
          </p:nvSpPr>
          <p:spPr>
            <a:xfrm>
              <a:off x="1370589" y="2712081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6" name="Rechteck 85">
              <a:extLst>
                <a:ext uri="{FF2B5EF4-FFF2-40B4-BE49-F238E27FC236}">
                  <a16:creationId xmlns:a16="http://schemas.microsoft.com/office/drawing/2014/main" id="{A861DCF2-9172-40BA-9E26-6D53E764A40C}"/>
                </a:ext>
              </a:extLst>
            </p:cNvPr>
            <p:cNvSpPr/>
            <p:nvPr/>
          </p:nvSpPr>
          <p:spPr>
            <a:xfrm>
              <a:off x="1538793" y="2712078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7" name="Rechteck 86">
              <a:extLst>
                <a:ext uri="{FF2B5EF4-FFF2-40B4-BE49-F238E27FC236}">
                  <a16:creationId xmlns:a16="http://schemas.microsoft.com/office/drawing/2014/main" id="{F0DC6B40-61C5-4692-80B2-E54D2B50037C}"/>
                </a:ext>
              </a:extLst>
            </p:cNvPr>
            <p:cNvSpPr/>
            <p:nvPr/>
          </p:nvSpPr>
          <p:spPr>
            <a:xfrm>
              <a:off x="1449630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8" name="Rechteck 87">
              <a:extLst>
                <a:ext uri="{FF2B5EF4-FFF2-40B4-BE49-F238E27FC236}">
                  <a16:creationId xmlns:a16="http://schemas.microsoft.com/office/drawing/2014/main" id="{E24D2164-0D2A-4C3F-9C86-CD4CEA8D6737}"/>
                </a:ext>
              </a:extLst>
            </p:cNvPr>
            <p:cNvSpPr/>
            <p:nvPr/>
          </p:nvSpPr>
          <p:spPr>
            <a:xfrm>
              <a:off x="1209976" y="2712081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9" name="Rechteck 88">
              <a:extLst>
                <a:ext uri="{FF2B5EF4-FFF2-40B4-BE49-F238E27FC236}">
                  <a16:creationId xmlns:a16="http://schemas.microsoft.com/office/drawing/2014/main" id="{31760A81-B465-4A47-BD8C-994804AEA0DF}"/>
                </a:ext>
              </a:extLst>
            </p:cNvPr>
            <p:cNvSpPr/>
            <p:nvPr/>
          </p:nvSpPr>
          <p:spPr>
            <a:xfrm>
              <a:off x="1289017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0" name="Rechteck 89">
              <a:extLst>
                <a:ext uri="{FF2B5EF4-FFF2-40B4-BE49-F238E27FC236}">
                  <a16:creationId xmlns:a16="http://schemas.microsoft.com/office/drawing/2014/main" id="{119598D1-FDBD-4D24-A968-21C3E0E2B347}"/>
                </a:ext>
              </a:extLst>
            </p:cNvPr>
            <p:cNvSpPr/>
            <p:nvPr/>
          </p:nvSpPr>
          <p:spPr>
            <a:xfrm>
              <a:off x="1046833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1" name="Rechteck 90">
              <a:extLst>
                <a:ext uri="{FF2B5EF4-FFF2-40B4-BE49-F238E27FC236}">
                  <a16:creationId xmlns:a16="http://schemas.microsoft.com/office/drawing/2014/main" id="{D66AD5F2-3DE6-43F8-8DA5-7411992B169C}"/>
                </a:ext>
              </a:extLst>
            </p:cNvPr>
            <p:cNvSpPr/>
            <p:nvPr/>
          </p:nvSpPr>
          <p:spPr>
            <a:xfrm>
              <a:off x="1125874" y="2712079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2" name="Rechteck 91">
              <a:extLst>
                <a:ext uri="{FF2B5EF4-FFF2-40B4-BE49-F238E27FC236}">
                  <a16:creationId xmlns:a16="http://schemas.microsoft.com/office/drawing/2014/main" id="{88F097E9-39A6-4F62-9A30-405E065BA415}"/>
                </a:ext>
              </a:extLst>
            </p:cNvPr>
            <p:cNvSpPr/>
            <p:nvPr/>
          </p:nvSpPr>
          <p:spPr>
            <a:xfrm>
              <a:off x="881159" y="2712079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3" name="Rechteck 92">
              <a:extLst>
                <a:ext uri="{FF2B5EF4-FFF2-40B4-BE49-F238E27FC236}">
                  <a16:creationId xmlns:a16="http://schemas.microsoft.com/office/drawing/2014/main" id="{5590E9F3-4E1F-4120-869C-3E46FC4DA2B6}"/>
                </a:ext>
              </a:extLst>
            </p:cNvPr>
            <p:cNvSpPr/>
            <p:nvPr/>
          </p:nvSpPr>
          <p:spPr>
            <a:xfrm>
              <a:off x="960200" y="271207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4" name="Rechteck 93">
              <a:extLst>
                <a:ext uri="{FF2B5EF4-FFF2-40B4-BE49-F238E27FC236}">
                  <a16:creationId xmlns:a16="http://schemas.microsoft.com/office/drawing/2014/main" id="{65B74D87-4EAE-48F2-8114-F35DCDE67CAA}"/>
                </a:ext>
              </a:extLst>
            </p:cNvPr>
            <p:cNvSpPr/>
            <p:nvPr/>
          </p:nvSpPr>
          <p:spPr>
            <a:xfrm>
              <a:off x="720735" y="271207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5" name="Rechteck 94">
              <a:extLst>
                <a:ext uri="{FF2B5EF4-FFF2-40B4-BE49-F238E27FC236}">
                  <a16:creationId xmlns:a16="http://schemas.microsoft.com/office/drawing/2014/main" id="{7D7B6832-6C98-402B-9587-064FD90E2A34}"/>
                </a:ext>
              </a:extLst>
            </p:cNvPr>
            <p:cNvSpPr/>
            <p:nvPr/>
          </p:nvSpPr>
          <p:spPr>
            <a:xfrm>
              <a:off x="799776" y="2712077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6" name="Gruppieren 95">
            <a:extLst>
              <a:ext uri="{FF2B5EF4-FFF2-40B4-BE49-F238E27FC236}">
                <a16:creationId xmlns:a16="http://schemas.microsoft.com/office/drawing/2014/main" id="{7085C22A-9F73-49BA-9058-95DC15DB1496}"/>
              </a:ext>
            </a:extLst>
          </p:cNvPr>
          <p:cNvGrpSpPr/>
          <p:nvPr/>
        </p:nvGrpSpPr>
        <p:grpSpPr>
          <a:xfrm>
            <a:off x="7239063" y="2429418"/>
            <a:ext cx="222123" cy="214520"/>
            <a:chOff x="1256479" y="3039292"/>
            <a:chExt cx="222123" cy="214520"/>
          </a:xfrm>
        </p:grpSpPr>
        <p:sp>
          <p:nvSpPr>
            <p:cNvPr id="97" name="Rechteck 96">
              <a:extLst>
                <a:ext uri="{FF2B5EF4-FFF2-40B4-BE49-F238E27FC236}">
                  <a16:creationId xmlns:a16="http://schemas.microsoft.com/office/drawing/2014/main" id="{8CFE66B0-F1E6-4605-9857-A15F796E6A9A}"/>
                </a:ext>
              </a:extLst>
            </p:cNvPr>
            <p:cNvSpPr/>
            <p:nvPr/>
          </p:nvSpPr>
          <p:spPr>
            <a:xfrm>
              <a:off x="1256479" y="3039293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8" name="Rechteck 97">
              <a:extLst>
                <a:ext uri="{FF2B5EF4-FFF2-40B4-BE49-F238E27FC236}">
                  <a16:creationId xmlns:a16="http://schemas.microsoft.com/office/drawing/2014/main" id="{565C482B-1BCE-40B1-A22C-5DC3450C557A}"/>
                </a:ext>
              </a:extLst>
            </p:cNvPr>
            <p:cNvSpPr/>
            <p:nvPr/>
          </p:nvSpPr>
          <p:spPr>
            <a:xfrm>
              <a:off x="1341616" y="3039292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9" name="Gruppieren 98">
            <a:extLst>
              <a:ext uri="{FF2B5EF4-FFF2-40B4-BE49-F238E27FC236}">
                <a16:creationId xmlns:a16="http://schemas.microsoft.com/office/drawing/2014/main" id="{8A32BCDA-2304-44B8-A819-E3373D9E2DC8}"/>
              </a:ext>
            </a:extLst>
          </p:cNvPr>
          <p:cNvGrpSpPr/>
          <p:nvPr/>
        </p:nvGrpSpPr>
        <p:grpSpPr>
          <a:xfrm>
            <a:off x="7482259" y="2429417"/>
            <a:ext cx="222123" cy="214520"/>
            <a:chOff x="1256479" y="3039292"/>
            <a:chExt cx="222123" cy="214520"/>
          </a:xfrm>
        </p:grpSpPr>
        <p:sp>
          <p:nvSpPr>
            <p:cNvPr id="100" name="Rechteck 99">
              <a:extLst>
                <a:ext uri="{FF2B5EF4-FFF2-40B4-BE49-F238E27FC236}">
                  <a16:creationId xmlns:a16="http://schemas.microsoft.com/office/drawing/2014/main" id="{AB6F24E9-DBA3-47AE-AAA2-989ADFA5446E}"/>
                </a:ext>
              </a:extLst>
            </p:cNvPr>
            <p:cNvSpPr/>
            <p:nvPr/>
          </p:nvSpPr>
          <p:spPr>
            <a:xfrm>
              <a:off x="1256479" y="3039293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1" name="Rechteck 100">
              <a:extLst>
                <a:ext uri="{FF2B5EF4-FFF2-40B4-BE49-F238E27FC236}">
                  <a16:creationId xmlns:a16="http://schemas.microsoft.com/office/drawing/2014/main" id="{803EC383-26D3-40C2-98D5-0B3D28EC1007}"/>
                </a:ext>
              </a:extLst>
            </p:cNvPr>
            <p:cNvSpPr/>
            <p:nvPr/>
          </p:nvSpPr>
          <p:spPr>
            <a:xfrm>
              <a:off x="1341616" y="3039292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2" name="Gruppieren 101">
            <a:extLst>
              <a:ext uri="{FF2B5EF4-FFF2-40B4-BE49-F238E27FC236}">
                <a16:creationId xmlns:a16="http://schemas.microsoft.com/office/drawing/2014/main" id="{93C27881-1B52-469F-9E1B-04359646652C}"/>
              </a:ext>
            </a:extLst>
          </p:cNvPr>
          <p:cNvGrpSpPr/>
          <p:nvPr/>
        </p:nvGrpSpPr>
        <p:grpSpPr>
          <a:xfrm>
            <a:off x="9911467" y="2429406"/>
            <a:ext cx="222123" cy="214520"/>
            <a:chOff x="1256479" y="3039292"/>
            <a:chExt cx="222123" cy="214520"/>
          </a:xfrm>
        </p:grpSpPr>
        <p:sp>
          <p:nvSpPr>
            <p:cNvPr id="103" name="Rechteck 102">
              <a:extLst>
                <a:ext uri="{FF2B5EF4-FFF2-40B4-BE49-F238E27FC236}">
                  <a16:creationId xmlns:a16="http://schemas.microsoft.com/office/drawing/2014/main" id="{F411FE37-19FD-4A5E-BE56-BF51F357B385}"/>
                </a:ext>
              </a:extLst>
            </p:cNvPr>
            <p:cNvSpPr/>
            <p:nvPr/>
          </p:nvSpPr>
          <p:spPr>
            <a:xfrm>
              <a:off x="1256479" y="3039293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4" name="Rechteck 103">
              <a:extLst>
                <a:ext uri="{FF2B5EF4-FFF2-40B4-BE49-F238E27FC236}">
                  <a16:creationId xmlns:a16="http://schemas.microsoft.com/office/drawing/2014/main" id="{D7238D28-F64F-4B5A-B7E4-7E3EFF48A876}"/>
                </a:ext>
              </a:extLst>
            </p:cNvPr>
            <p:cNvSpPr/>
            <p:nvPr/>
          </p:nvSpPr>
          <p:spPr>
            <a:xfrm>
              <a:off x="1341616" y="3039292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5" name="Gruppieren 104">
            <a:extLst>
              <a:ext uri="{FF2B5EF4-FFF2-40B4-BE49-F238E27FC236}">
                <a16:creationId xmlns:a16="http://schemas.microsoft.com/office/drawing/2014/main" id="{2F786746-3241-4186-BE39-469B29980659}"/>
              </a:ext>
            </a:extLst>
          </p:cNvPr>
          <p:cNvGrpSpPr/>
          <p:nvPr/>
        </p:nvGrpSpPr>
        <p:grpSpPr>
          <a:xfrm>
            <a:off x="10161011" y="2429405"/>
            <a:ext cx="222123" cy="214520"/>
            <a:chOff x="1256479" y="3039292"/>
            <a:chExt cx="222123" cy="214520"/>
          </a:xfrm>
        </p:grpSpPr>
        <p:sp>
          <p:nvSpPr>
            <p:cNvPr id="106" name="Rechteck 105">
              <a:extLst>
                <a:ext uri="{FF2B5EF4-FFF2-40B4-BE49-F238E27FC236}">
                  <a16:creationId xmlns:a16="http://schemas.microsoft.com/office/drawing/2014/main" id="{9F0AADBE-B8F9-40F8-AC52-CE4574E4F7D4}"/>
                </a:ext>
              </a:extLst>
            </p:cNvPr>
            <p:cNvSpPr/>
            <p:nvPr/>
          </p:nvSpPr>
          <p:spPr>
            <a:xfrm>
              <a:off x="1256479" y="3039293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7" name="Rechteck 106">
              <a:extLst>
                <a:ext uri="{FF2B5EF4-FFF2-40B4-BE49-F238E27FC236}">
                  <a16:creationId xmlns:a16="http://schemas.microsoft.com/office/drawing/2014/main" id="{D43A2976-55EC-408F-BAE8-7DF1170B7884}"/>
                </a:ext>
              </a:extLst>
            </p:cNvPr>
            <p:cNvSpPr/>
            <p:nvPr/>
          </p:nvSpPr>
          <p:spPr>
            <a:xfrm>
              <a:off x="1341616" y="3039292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8" name="Gruppieren 107">
            <a:extLst>
              <a:ext uri="{FF2B5EF4-FFF2-40B4-BE49-F238E27FC236}">
                <a16:creationId xmlns:a16="http://schemas.microsoft.com/office/drawing/2014/main" id="{D272F5A0-5E36-4A85-8048-0966D3187CDB}"/>
              </a:ext>
            </a:extLst>
          </p:cNvPr>
          <p:cNvGrpSpPr/>
          <p:nvPr/>
        </p:nvGrpSpPr>
        <p:grpSpPr>
          <a:xfrm>
            <a:off x="10390940" y="2429404"/>
            <a:ext cx="222123" cy="214520"/>
            <a:chOff x="1256479" y="3039292"/>
            <a:chExt cx="222123" cy="214520"/>
          </a:xfrm>
        </p:grpSpPr>
        <p:sp>
          <p:nvSpPr>
            <p:cNvPr id="109" name="Rechteck 108">
              <a:extLst>
                <a:ext uri="{FF2B5EF4-FFF2-40B4-BE49-F238E27FC236}">
                  <a16:creationId xmlns:a16="http://schemas.microsoft.com/office/drawing/2014/main" id="{C555A7C3-86AF-43FF-9DB1-F6F43E367D60}"/>
                </a:ext>
              </a:extLst>
            </p:cNvPr>
            <p:cNvSpPr/>
            <p:nvPr/>
          </p:nvSpPr>
          <p:spPr>
            <a:xfrm>
              <a:off x="1256479" y="3039293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0" name="Rechteck 109">
              <a:extLst>
                <a:ext uri="{FF2B5EF4-FFF2-40B4-BE49-F238E27FC236}">
                  <a16:creationId xmlns:a16="http://schemas.microsoft.com/office/drawing/2014/main" id="{40384FEE-6F22-4965-908F-0F7C53E28301}"/>
                </a:ext>
              </a:extLst>
            </p:cNvPr>
            <p:cNvSpPr/>
            <p:nvPr/>
          </p:nvSpPr>
          <p:spPr>
            <a:xfrm>
              <a:off x="1341616" y="3039292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1" name="Gruppieren 110">
            <a:extLst>
              <a:ext uri="{FF2B5EF4-FFF2-40B4-BE49-F238E27FC236}">
                <a16:creationId xmlns:a16="http://schemas.microsoft.com/office/drawing/2014/main" id="{11D0ECE5-88B3-4EFE-8895-84E2CCF3B291}"/>
              </a:ext>
            </a:extLst>
          </p:cNvPr>
          <p:cNvGrpSpPr/>
          <p:nvPr/>
        </p:nvGrpSpPr>
        <p:grpSpPr>
          <a:xfrm>
            <a:off x="9670558" y="2429406"/>
            <a:ext cx="222123" cy="214520"/>
            <a:chOff x="1249496" y="3394407"/>
            <a:chExt cx="222123" cy="214520"/>
          </a:xfrm>
        </p:grpSpPr>
        <p:sp>
          <p:nvSpPr>
            <p:cNvPr id="112" name="Rechteck 111">
              <a:extLst>
                <a:ext uri="{FF2B5EF4-FFF2-40B4-BE49-F238E27FC236}">
                  <a16:creationId xmlns:a16="http://schemas.microsoft.com/office/drawing/2014/main" id="{FA50B98C-7C09-4067-A968-7B98F46FDA0D}"/>
                </a:ext>
              </a:extLst>
            </p:cNvPr>
            <p:cNvSpPr/>
            <p:nvPr/>
          </p:nvSpPr>
          <p:spPr>
            <a:xfrm>
              <a:off x="1249496" y="339440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3" name="Rechteck 112">
              <a:extLst>
                <a:ext uri="{FF2B5EF4-FFF2-40B4-BE49-F238E27FC236}">
                  <a16:creationId xmlns:a16="http://schemas.microsoft.com/office/drawing/2014/main" id="{003B7BFC-9A16-4546-8E96-71C13CC817DC}"/>
                </a:ext>
              </a:extLst>
            </p:cNvPr>
            <p:cNvSpPr/>
            <p:nvPr/>
          </p:nvSpPr>
          <p:spPr>
            <a:xfrm>
              <a:off x="1334633" y="3394407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15" name="Rechteck 114">
            <a:extLst>
              <a:ext uri="{FF2B5EF4-FFF2-40B4-BE49-F238E27FC236}">
                <a16:creationId xmlns:a16="http://schemas.microsoft.com/office/drawing/2014/main" id="{69628319-5E7A-447E-AA11-B1CEBA4E0811}"/>
              </a:ext>
            </a:extLst>
          </p:cNvPr>
          <p:cNvSpPr/>
          <p:nvPr/>
        </p:nvSpPr>
        <p:spPr>
          <a:xfrm>
            <a:off x="2183480" y="332940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6" name="Rechteck 115">
            <a:extLst>
              <a:ext uri="{FF2B5EF4-FFF2-40B4-BE49-F238E27FC236}">
                <a16:creationId xmlns:a16="http://schemas.microsoft.com/office/drawing/2014/main" id="{AE3444AE-BF54-49C9-B6B2-0289C3823856}"/>
              </a:ext>
            </a:extLst>
          </p:cNvPr>
          <p:cNvSpPr/>
          <p:nvPr/>
        </p:nvSpPr>
        <p:spPr>
          <a:xfrm>
            <a:off x="2365466" y="3329401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7" name="Rechteck 116">
            <a:extLst>
              <a:ext uri="{FF2B5EF4-FFF2-40B4-BE49-F238E27FC236}">
                <a16:creationId xmlns:a16="http://schemas.microsoft.com/office/drawing/2014/main" id="{FF64CE6B-4ECD-4946-B1AD-2CC7AC725BA6}"/>
              </a:ext>
            </a:extLst>
          </p:cNvPr>
          <p:cNvSpPr/>
          <p:nvPr/>
        </p:nvSpPr>
        <p:spPr>
          <a:xfrm>
            <a:off x="2274473" y="332940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8" name="Rechteck 117">
            <a:extLst>
              <a:ext uri="{FF2B5EF4-FFF2-40B4-BE49-F238E27FC236}">
                <a16:creationId xmlns:a16="http://schemas.microsoft.com/office/drawing/2014/main" id="{326E29FD-4E08-4DEB-81C0-0E6904C36E1F}"/>
              </a:ext>
            </a:extLst>
          </p:cNvPr>
          <p:cNvSpPr/>
          <p:nvPr/>
        </p:nvSpPr>
        <p:spPr>
          <a:xfrm>
            <a:off x="2001494" y="332940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9" name="Rechteck 118">
            <a:extLst>
              <a:ext uri="{FF2B5EF4-FFF2-40B4-BE49-F238E27FC236}">
                <a16:creationId xmlns:a16="http://schemas.microsoft.com/office/drawing/2014/main" id="{063D8D21-79CA-40C9-A228-5732D4607AE1}"/>
              </a:ext>
            </a:extLst>
          </p:cNvPr>
          <p:cNvSpPr/>
          <p:nvPr/>
        </p:nvSpPr>
        <p:spPr>
          <a:xfrm>
            <a:off x="2092487" y="332940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0" name="Rechteck 119">
            <a:extLst>
              <a:ext uri="{FF2B5EF4-FFF2-40B4-BE49-F238E27FC236}">
                <a16:creationId xmlns:a16="http://schemas.microsoft.com/office/drawing/2014/main" id="{D4E25FCE-F746-4EAE-B7E1-8FD4719DAC59}"/>
              </a:ext>
            </a:extLst>
          </p:cNvPr>
          <p:cNvSpPr/>
          <p:nvPr/>
        </p:nvSpPr>
        <p:spPr>
          <a:xfrm>
            <a:off x="1670756" y="332940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1" name="Rechteck 120">
            <a:extLst>
              <a:ext uri="{FF2B5EF4-FFF2-40B4-BE49-F238E27FC236}">
                <a16:creationId xmlns:a16="http://schemas.microsoft.com/office/drawing/2014/main" id="{A9FFA2FB-4C7B-49B0-B0C8-F0AAD2DD2652}"/>
              </a:ext>
            </a:extLst>
          </p:cNvPr>
          <p:cNvSpPr/>
          <p:nvPr/>
        </p:nvSpPr>
        <p:spPr>
          <a:xfrm>
            <a:off x="1761749" y="332940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2" name="Rechteck 121">
            <a:extLst>
              <a:ext uri="{FF2B5EF4-FFF2-40B4-BE49-F238E27FC236}">
                <a16:creationId xmlns:a16="http://schemas.microsoft.com/office/drawing/2014/main" id="{780F8E82-0B7B-4CBB-B12C-392F251907D1}"/>
              </a:ext>
            </a:extLst>
          </p:cNvPr>
          <p:cNvSpPr/>
          <p:nvPr/>
        </p:nvSpPr>
        <p:spPr>
          <a:xfrm>
            <a:off x="1340018" y="332940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3" name="Rechteck 122">
            <a:extLst>
              <a:ext uri="{FF2B5EF4-FFF2-40B4-BE49-F238E27FC236}">
                <a16:creationId xmlns:a16="http://schemas.microsoft.com/office/drawing/2014/main" id="{526550BE-EA9D-4DDD-9C8F-8E0A56BFD698}"/>
              </a:ext>
            </a:extLst>
          </p:cNvPr>
          <p:cNvSpPr/>
          <p:nvPr/>
        </p:nvSpPr>
        <p:spPr>
          <a:xfrm>
            <a:off x="1431011" y="332940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4" name="Rechteck 123">
            <a:extLst>
              <a:ext uri="{FF2B5EF4-FFF2-40B4-BE49-F238E27FC236}">
                <a16:creationId xmlns:a16="http://schemas.microsoft.com/office/drawing/2014/main" id="{1C2EB606-1667-45AA-ADBD-A23D27B3CF07}"/>
              </a:ext>
            </a:extLst>
          </p:cNvPr>
          <p:cNvSpPr/>
          <p:nvPr/>
        </p:nvSpPr>
        <p:spPr>
          <a:xfrm>
            <a:off x="1009280" y="332940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5" name="Rechteck 124">
            <a:extLst>
              <a:ext uri="{FF2B5EF4-FFF2-40B4-BE49-F238E27FC236}">
                <a16:creationId xmlns:a16="http://schemas.microsoft.com/office/drawing/2014/main" id="{53E7B749-5735-4135-B1A4-68FFA94A3416}"/>
              </a:ext>
            </a:extLst>
          </p:cNvPr>
          <p:cNvSpPr/>
          <p:nvPr/>
        </p:nvSpPr>
        <p:spPr>
          <a:xfrm>
            <a:off x="1100273" y="332940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7" name="Rechteck 126">
            <a:extLst>
              <a:ext uri="{FF2B5EF4-FFF2-40B4-BE49-F238E27FC236}">
                <a16:creationId xmlns:a16="http://schemas.microsoft.com/office/drawing/2014/main" id="{CFE3C0FB-3393-4B54-A1EF-944FB709F848}"/>
              </a:ext>
            </a:extLst>
          </p:cNvPr>
          <p:cNvSpPr/>
          <p:nvPr/>
        </p:nvSpPr>
        <p:spPr>
          <a:xfrm>
            <a:off x="2185966" y="3641568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8" name="Rechteck 127">
            <a:extLst>
              <a:ext uri="{FF2B5EF4-FFF2-40B4-BE49-F238E27FC236}">
                <a16:creationId xmlns:a16="http://schemas.microsoft.com/office/drawing/2014/main" id="{BFB20F62-E899-4B8E-A4CA-BDA331D2F1CB}"/>
              </a:ext>
            </a:extLst>
          </p:cNvPr>
          <p:cNvSpPr/>
          <p:nvPr/>
        </p:nvSpPr>
        <p:spPr>
          <a:xfrm>
            <a:off x="2368404" y="3641568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9" name="Rechteck 128">
            <a:extLst>
              <a:ext uri="{FF2B5EF4-FFF2-40B4-BE49-F238E27FC236}">
                <a16:creationId xmlns:a16="http://schemas.microsoft.com/office/drawing/2014/main" id="{9F5CF72C-E9AE-4DEA-8438-D9ECD447FA74}"/>
              </a:ext>
            </a:extLst>
          </p:cNvPr>
          <p:cNvSpPr/>
          <p:nvPr/>
        </p:nvSpPr>
        <p:spPr>
          <a:xfrm>
            <a:off x="2277185" y="3641568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0" name="Rechteck 129">
            <a:extLst>
              <a:ext uri="{FF2B5EF4-FFF2-40B4-BE49-F238E27FC236}">
                <a16:creationId xmlns:a16="http://schemas.microsoft.com/office/drawing/2014/main" id="{27F38AB9-F7C6-4427-8111-0C61CE4D4D59}"/>
              </a:ext>
            </a:extLst>
          </p:cNvPr>
          <p:cNvSpPr/>
          <p:nvPr/>
        </p:nvSpPr>
        <p:spPr>
          <a:xfrm>
            <a:off x="2003528" y="3641568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1" name="Rechteck 130">
            <a:extLst>
              <a:ext uri="{FF2B5EF4-FFF2-40B4-BE49-F238E27FC236}">
                <a16:creationId xmlns:a16="http://schemas.microsoft.com/office/drawing/2014/main" id="{8DE7DE33-6682-4228-8B57-F67CD0795610}"/>
              </a:ext>
            </a:extLst>
          </p:cNvPr>
          <p:cNvSpPr/>
          <p:nvPr/>
        </p:nvSpPr>
        <p:spPr>
          <a:xfrm>
            <a:off x="2094747" y="3641568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2" name="Rechteck 131">
            <a:extLst>
              <a:ext uri="{FF2B5EF4-FFF2-40B4-BE49-F238E27FC236}">
                <a16:creationId xmlns:a16="http://schemas.microsoft.com/office/drawing/2014/main" id="{2D365299-9708-44BB-AC0F-BF7D411BF38A}"/>
              </a:ext>
            </a:extLst>
          </p:cNvPr>
          <p:cNvSpPr/>
          <p:nvPr/>
        </p:nvSpPr>
        <p:spPr>
          <a:xfrm>
            <a:off x="1672112" y="3641568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3" name="Rechteck 132">
            <a:extLst>
              <a:ext uri="{FF2B5EF4-FFF2-40B4-BE49-F238E27FC236}">
                <a16:creationId xmlns:a16="http://schemas.microsoft.com/office/drawing/2014/main" id="{BD1CDCFE-EB40-45EB-AF7D-A42E898448FD}"/>
              </a:ext>
            </a:extLst>
          </p:cNvPr>
          <p:cNvSpPr/>
          <p:nvPr/>
        </p:nvSpPr>
        <p:spPr>
          <a:xfrm>
            <a:off x="1763331" y="3641568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4" name="Rechteck 133">
            <a:extLst>
              <a:ext uri="{FF2B5EF4-FFF2-40B4-BE49-F238E27FC236}">
                <a16:creationId xmlns:a16="http://schemas.microsoft.com/office/drawing/2014/main" id="{9653444E-30B7-44FC-AA84-70B61C9FAC25}"/>
              </a:ext>
            </a:extLst>
          </p:cNvPr>
          <p:cNvSpPr/>
          <p:nvPr/>
        </p:nvSpPr>
        <p:spPr>
          <a:xfrm>
            <a:off x="1340696" y="3641568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5" name="Rechteck 134">
            <a:extLst>
              <a:ext uri="{FF2B5EF4-FFF2-40B4-BE49-F238E27FC236}">
                <a16:creationId xmlns:a16="http://schemas.microsoft.com/office/drawing/2014/main" id="{E1F584B9-BEA7-4C85-A949-A6C3D80BDA15}"/>
              </a:ext>
            </a:extLst>
          </p:cNvPr>
          <p:cNvSpPr/>
          <p:nvPr/>
        </p:nvSpPr>
        <p:spPr>
          <a:xfrm>
            <a:off x="1431915" y="3641568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6" name="Rechteck 135">
            <a:extLst>
              <a:ext uri="{FF2B5EF4-FFF2-40B4-BE49-F238E27FC236}">
                <a16:creationId xmlns:a16="http://schemas.microsoft.com/office/drawing/2014/main" id="{C693E16F-553A-4B6C-9AE7-5002ADF3C96E}"/>
              </a:ext>
            </a:extLst>
          </p:cNvPr>
          <p:cNvSpPr/>
          <p:nvPr/>
        </p:nvSpPr>
        <p:spPr>
          <a:xfrm>
            <a:off x="1009280" y="3641568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7" name="Rechteck 136">
            <a:extLst>
              <a:ext uri="{FF2B5EF4-FFF2-40B4-BE49-F238E27FC236}">
                <a16:creationId xmlns:a16="http://schemas.microsoft.com/office/drawing/2014/main" id="{AB97ABD5-6926-4B40-A8F5-57ABA4563E9F}"/>
              </a:ext>
            </a:extLst>
          </p:cNvPr>
          <p:cNvSpPr/>
          <p:nvPr/>
        </p:nvSpPr>
        <p:spPr>
          <a:xfrm>
            <a:off x="1100499" y="3641568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9" name="Rechteck 138">
            <a:extLst>
              <a:ext uri="{FF2B5EF4-FFF2-40B4-BE49-F238E27FC236}">
                <a16:creationId xmlns:a16="http://schemas.microsoft.com/office/drawing/2014/main" id="{D272552B-546F-4B1A-AA56-B2604F4B5983}"/>
              </a:ext>
            </a:extLst>
          </p:cNvPr>
          <p:cNvSpPr/>
          <p:nvPr/>
        </p:nvSpPr>
        <p:spPr>
          <a:xfrm>
            <a:off x="2189552" y="4276539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0" name="Rechteck 139">
            <a:extLst>
              <a:ext uri="{FF2B5EF4-FFF2-40B4-BE49-F238E27FC236}">
                <a16:creationId xmlns:a16="http://schemas.microsoft.com/office/drawing/2014/main" id="{DB040DFB-E5E1-47E1-BFCB-F0E711F9026C}"/>
              </a:ext>
            </a:extLst>
          </p:cNvPr>
          <p:cNvSpPr/>
          <p:nvPr/>
        </p:nvSpPr>
        <p:spPr>
          <a:xfrm>
            <a:off x="2372642" y="4276538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1" name="Rechteck 140">
            <a:extLst>
              <a:ext uri="{FF2B5EF4-FFF2-40B4-BE49-F238E27FC236}">
                <a16:creationId xmlns:a16="http://schemas.microsoft.com/office/drawing/2014/main" id="{191860C8-7EA2-499E-B4BC-0AF5FF539211}"/>
              </a:ext>
            </a:extLst>
          </p:cNvPr>
          <p:cNvSpPr/>
          <p:nvPr/>
        </p:nvSpPr>
        <p:spPr>
          <a:xfrm>
            <a:off x="2281097" y="4276539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2" name="Rechteck 141">
            <a:extLst>
              <a:ext uri="{FF2B5EF4-FFF2-40B4-BE49-F238E27FC236}">
                <a16:creationId xmlns:a16="http://schemas.microsoft.com/office/drawing/2014/main" id="{14DF6DB0-5ACE-4745-B6CB-38E9FA0E9D06}"/>
              </a:ext>
            </a:extLst>
          </p:cNvPr>
          <p:cNvSpPr/>
          <p:nvPr/>
        </p:nvSpPr>
        <p:spPr>
          <a:xfrm>
            <a:off x="2006462" y="4276539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3" name="Rechteck 142">
            <a:extLst>
              <a:ext uri="{FF2B5EF4-FFF2-40B4-BE49-F238E27FC236}">
                <a16:creationId xmlns:a16="http://schemas.microsoft.com/office/drawing/2014/main" id="{9C59224B-6E37-4DD1-B6C8-B1917EA9B337}"/>
              </a:ext>
            </a:extLst>
          </p:cNvPr>
          <p:cNvSpPr/>
          <p:nvPr/>
        </p:nvSpPr>
        <p:spPr>
          <a:xfrm>
            <a:off x="2098007" y="4276539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4" name="Rechteck 143">
            <a:extLst>
              <a:ext uri="{FF2B5EF4-FFF2-40B4-BE49-F238E27FC236}">
                <a16:creationId xmlns:a16="http://schemas.microsoft.com/office/drawing/2014/main" id="{63B361C0-ED5D-48F1-8FCE-FFD0BFAA3436}"/>
              </a:ext>
            </a:extLst>
          </p:cNvPr>
          <p:cNvSpPr/>
          <p:nvPr/>
        </p:nvSpPr>
        <p:spPr>
          <a:xfrm>
            <a:off x="1674068" y="4276539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5" name="Rechteck 144">
            <a:extLst>
              <a:ext uri="{FF2B5EF4-FFF2-40B4-BE49-F238E27FC236}">
                <a16:creationId xmlns:a16="http://schemas.microsoft.com/office/drawing/2014/main" id="{A597FF40-B41C-4124-BABE-1BF9293B90AD}"/>
              </a:ext>
            </a:extLst>
          </p:cNvPr>
          <p:cNvSpPr/>
          <p:nvPr/>
        </p:nvSpPr>
        <p:spPr>
          <a:xfrm>
            <a:off x="1765613" y="4276539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6" name="Rechteck 145">
            <a:extLst>
              <a:ext uri="{FF2B5EF4-FFF2-40B4-BE49-F238E27FC236}">
                <a16:creationId xmlns:a16="http://schemas.microsoft.com/office/drawing/2014/main" id="{DC3EE57F-B8F1-4298-9586-20FAB16147E9}"/>
              </a:ext>
            </a:extLst>
          </p:cNvPr>
          <p:cNvSpPr/>
          <p:nvPr/>
        </p:nvSpPr>
        <p:spPr>
          <a:xfrm>
            <a:off x="1341674" y="4276538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7" name="Rechteck 146">
            <a:extLst>
              <a:ext uri="{FF2B5EF4-FFF2-40B4-BE49-F238E27FC236}">
                <a16:creationId xmlns:a16="http://schemas.microsoft.com/office/drawing/2014/main" id="{28E15DE0-CFD3-42A7-B9EE-7A2559F76607}"/>
              </a:ext>
            </a:extLst>
          </p:cNvPr>
          <p:cNvSpPr/>
          <p:nvPr/>
        </p:nvSpPr>
        <p:spPr>
          <a:xfrm>
            <a:off x="1433219" y="4276539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8" name="Rechteck 147">
            <a:extLst>
              <a:ext uri="{FF2B5EF4-FFF2-40B4-BE49-F238E27FC236}">
                <a16:creationId xmlns:a16="http://schemas.microsoft.com/office/drawing/2014/main" id="{B625B483-359E-4592-8F2E-79F7A48B57E4}"/>
              </a:ext>
            </a:extLst>
          </p:cNvPr>
          <p:cNvSpPr/>
          <p:nvPr/>
        </p:nvSpPr>
        <p:spPr>
          <a:xfrm>
            <a:off x="1009280" y="428251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9" name="Rechteck 148">
            <a:extLst>
              <a:ext uri="{FF2B5EF4-FFF2-40B4-BE49-F238E27FC236}">
                <a16:creationId xmlns:a16="http://schemas.microsoft.com/office/drawing/2014/main" id="{438CEC47-D2D4-47D3-8E5D-6C5A65DE2072}"/>
              </a:ext>
            </a:extLst>
          </p:cNvPr>
          <p:cNvSpPr/>
          <p:nvPr/>
        </p:nvSpPr>
        <p:spPr>
          <a:xfrm>
            <a:off x="1100825" y="428251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1" name="Rechteck 150">
            <a:extLst>
              <a:ext uri="{FF2B5EF4-FFF2-40B4-BE49-F238E27FC236}">
                <a16:creationId xmlns:a16="http://schemas.microsoft.com/office/drawing/2014/main" id="{A850DFE5-1C88-447E-810A-0090F8E7D117}"/>
              </a:ext>
            </a:extLst>
          </p:cNvPr>
          <p:cNvSpPr/>
          <p:nvPr/>
        </p:nvSpPr>
        <p:spPr>
          <a:xfrm>
            <a:off x="1009280" y="3964370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2" name="Rechteck 151">
            <a:extLst>
              <a:ext uri="{FF2B5EF4-FFF2-40B4-BE49-F238E27FC236}">
                <a16:creationId xmlns:a16="http://schemas.microsoft.com/office/drawing/2014/main" id="{A8748A3D-B90D-4211-95E4-1D84243C4E27}"/>
              </a:ext>
            </a:extLst>
          </p:cNvPr>
          <p:cNvSpPr/>
          <p:nvPr/>
        </p:nvSpPr>
        <p:spPr>
          <a:xfrm>
            <a:off x="1191974" y="3964370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3" name="Rechteck 152">
            <a:extLst>
              <a:ext uri="{FF2B5EF4-FFF2-40B4-BE49-F238E27FC236}">
                <a16:creationId xmlns:a16="http://schemas.microsoft.com/office/drawing/2014/main" id="{4C68C173-A5D9-4150-B46C-8067F9F60BAF}"/>
              </a:ext>
            </a:extLst>
          </p:cNvPr>
          <p:cNvSpPr/>
          <p:nvPr/>
        </p:nvSpPr>
        <p:spPr>
          <a:xfrm>
            <a:off x="1729480" y="2429403"/>
            <a:ext cx="954699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echteck 153">
            <a:extLst>
              <a:ext uri="{FF2B5EF4-FFF2-40B4-BE49-F238E27FC236}">
                <a16:creationId xmlns:a16="http://schemas.microsoft.com/office/drawing/2014/main" id="{031FB35D-1999-4964-8159-5106722D0878}"/>
              </a:ext>
            </a:extLst>
          </p:cNvPr>
          <p:cNvSpPr/>
          <p:nvPr/>
        </p:nvSpPr>
        <p:spPr>
          <a:xfrm>
            <a:off x="2695223" y="2429402"/>
            <a:ext cx="954699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hteck 154">
            <a:extLst>
              <a:ext uri="{FF2B5EF4-FFF2-40B4-BE49-F238E27FC236}">
                <a16:creationId xmlns:a16="http://schemas.microsoft.com/office/drawing/2014/main" id="{3847DF9A-16C8-46B4-BF9B-AA453B5EB92C}"/>
              </a:ext>
            </a:extLst>
          </p:cNvPr>
          <p:cNvSpPr/>
          <p:nvPr/>
        </p:nvSpPr>
        <p:spPr>
          <a:xfrm>
            <a:off x="3873148" y="2429368"/>
            <a:ext cx="954699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hteck 155">
            <a:extLst>
              <a:ext uri="{FF2B5EF4-FFF2-40B4-BE49-F238E27FC236}">
                <a16:creationId xmlns:a16="http://schemas.microsoft.com/office/drawing/2014/main" id="{8F94916D-A6E2-4F58-978C-36BC7F11E32F}"/>
              </a:ext>
            </a:extLst>
          </p:cNvPr>
          <p:cNvSpPr/>
          <p:nvPr/>
        </p:nvSpPr>
        <p:spPr>
          <a:xfrm>
            <a:off x="3665205" y="2429400"/>
            <a:ext cx="206214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hteck 156">
            <a:extLst>
              <a:ext uri="{FF2B5EF4-FFF2-40B4-BE49-F238E27FC236}">
                <a16:creationId xmlns:a16="http://schemas.microsoft.com/office/drawing/2014/main" id="{FDB23BA9-95D9-497D-B44B-B54138265DF9}"/>
              </a:ext>
            </a:extLst>
          </p:cNvPr>
          <p:cNvSpPr/>
          <p:nvPr/>
        </p:nvSpPr>
        <p:spPr>
          <a:xfrm>
            <a:off x="1100627" y="3964370"/>
            <a:ext cx="79041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8" name="Rechteck 157">
            <a:extLst>
              <a:ext uri="{FF2B5EF4-FFF2-40B4-BE49-F238E27FC236}">
                <a16:creationId xmlns:a16="http://schemas.microsoft.com/office/drawing/2014/main" id="{76B10CDE-E17B-482A-BFC2-16E0AA19D705}"/>
              </a:ext>
            </a:extLst>
          </p:cNvPr>
          <p:cNvSpPr/>
          <p:nvPr/>
        </p:nvSpPr>
        <p:spPr>
          <a:xfrm>
            <a:off x="1192370" y="4281286"/>
            <a:ext cx="1368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0" name="Rechteck 159">
            <a:extLst>
              <a:ext uri="{FF2B5EF4-FFF2-40B4-BE49-F238E27FC236}">
                <a16:creationId xmlns:a16="http://schemas.microsoft.com/office/drawing/2014/main" id="{BBFE8AAC-DA0E-43D4-BC2E-93A53ECC59F8}"/>
              </a:ext>
            </a:extLst>
          </p:cNvPr>
          <p:cNvSpPr/>
          <p:nvPr/>
        </p:nvSpPr>
        <p:spPr>
          <a:xfrm>
            <a:off x="1191718" y="3641568"/>
            <a:ext cx="1368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1" name="Rechteck 160">
            <a:extLst>
              <a:ext uri="{FF2B5EF4-FFF2-40B4-BE49-F238E27FC236}">
                <a16:creationId xmlns:a16="http://schemas.microsoft.com/office/drawing/2014/main" id="{7678718A-9214-4406-9F04-9DA18A25DC27}"/>
              </a:ext>
            </a:extLst>
          </p:cNvPr>
          <p:cNvSpPr/>
          <p:nvPr/>
        </p:nvSpPr>
        <p:spPr>
          <a:xfrm>
            <a:off x="1191266" y="3329401"/>
            <a:ext cx="1368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2" name="Rechteck 161">
            <a:extLst>
              <a:ext uri="{FF2B5EF4-FFF2-40B4-BE49-F238E27FC236}">
                <a16:creationId xmlns:a16="http://schemas.microsoft.com/office/drawing/2014/main" id="{4CBDC779-6CE4-4A91-A7B2-100F4FFA4C60}"/>
              </a:ext>
            </a:extLst>
          </p:cNvPr>
          <p:cNvSpPr/>
          <p:nvPr/>
        </p:nvSpPr>
        <p:spPr>
          <a:xfrm>
            <a:off x="4842214" y="2429368"/>
            <a:ext cx="24332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hteck 162">
            <a:extLst>
              <a:ext uri="{FF2B5EF4-FFF2-40B4-BE49-F238E27FC236}">
                <a16:creationId xmlns:a16="http://schemas.microsoft.com/office/drawing/2014/main" id="{56E4519A-FFBB-4322-93C6-87196BCBCE68}"/>
              </a:ext>
            </a:extLst>
          </p:cNvPr>
          <p:cNvSpPr/>
          <p:nvPr/>
        </p:nvSpPr>
        <p:spPr>
          <a:xfrm>
            <a:off x="1341266" y="3964370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4" name="Rechteck 163">
            <a:extLst>
              <a:ext uri="{FF2B5EF4-FFF2-40B4-BE49-F238E27FC236}">
                <a16:creationId xmlns:a16="http://schemas.microsoft.com/office/drawing/2014/main" id="{DF8F9B25-0089-4887-88BA-4221ED66BC2F}"/>
              </a:ext>
            </a:extLst>
          </p:cNvPr>
          <p:cNvSpPr/>
          <p:nvPr/>
        </p:nvSpPr>
        <p:spPr>
          <a:xfrm>
            <a:off x="1524119" y="3964370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5" name="Rechteck 164">
            <a:extLst>
              <a:ext uri="{FF2B5EF4-FFF2-40B4-BE49-F238E27FC236}">
                <a16:creationId xmlns:a16="http://schemas.microsoft.com/office/drawing/2014/main" id="{8A8D3DC6-E7AC-409E-BEE6-80AB8634A28A}"/>
              </a:ext>
            </a:extLst>
          </p:cNvPr>
          <p:cNvSpPr/>
          <p:nvPr/>
        </p:nvSpPr>
        <p:spPr>
          <a:xfrm>
            <a:off x="1432613" y="3964370"/>
            <a:ext cx="792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7" name="Rechteck 166">
            <a:extLst>
              <a:ext uri="{FF2B5EF4-FFF2-40B4-BE49-F238E27FC236}">
                <a16:creationId xmlns:a16="http://schemas.microsoft.com/office/drawing/2014/main" id="{7E84DD28-5C4C-4583-8FF4-AF0454C116B8}"/>
              </a:ext>
            </a:extLst>
          </p:cNvPr>
          <p:cNvSpPr/>
          <p:nvPr/>
        </p:nvSpPr>
        <p:spPr>
          <a:xfrm>
            <a:off x="1524764" y="4276539"/>
            <a:ext cx="1368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8" name="Rechteck 167">
            <a:extLst>
              <a:ext uri="{FF2B5EF4-FFF2-40B4-BE49-F238E27FC236}">
                <a16:creationId xmlns:a16="http://schemas.microsoft.com/office/drawing/2014/main" id="{C0D87816-F64F-4FED-8E15-7CF02EB51D70}"/>
              </a:ext>
            </a:extLst>
          </p:cNvPr>
          <p:cNvSpPr/>
          <p:nvPr/>
        </p:nvSpPr>
        <p:spPr>
          <a:xfrm>
            <a:off x="1523134" y="3641568"/>
            <a:ext cx="1368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9" name="Rechteck 168">
            <a:extLst>
              <a:ext uri="{FF2B5EF4-FFF2-40B4-BE49-F238E27FC236}">
                <a16:creationId xmlns:a16="http://schemas.microsoft.com/office/drawing/2014/main" id="{8CC61AEE-A736-4504-9A1B-BD385B428F94}"/>
              </a:ext>
            </a:extLst>
          </p:cNvPr>
          <p:cNvSpPr/>
          <p:nvPr/>
        </p:nvSpPr>
        <p:spPr>
          <a:xfrm>
            <a:off x="1522004" y="3329401"/>
            <a:ext cx="1368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0" name="Rechteck 169">
            <a:extLst>
              <a:ext uri="{FF2B5EF4-FFF2-40B4-BE49-F238E27FC236}">
                <a16:creationId xmlns:a16="http://schemas.microsoft.com/office/drawing/2014/main" id="{7783DEBA-D16C-4C18-A6AB-D1451E11B220}"/>
              </a:ext>
            </a:extLst>
          </p:cNvPr>
          <p:cNvSpPr/>
          <p:nvPr/>
        </p:nvSpPr>
        <p:spPr>
          <a:xfrm>
            <a:off x="5064238" y="2429367"/>
            <a:ext cx="24332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hteck 171">
            <a:extLst>
              <a:ext uri="{FF2B5EF4-FFF2-40B4-BE49-F238E27FC236}">
                <a16:creationId xmlns:a16="http://schemas.microsoft.com/office/drawing/2014/main" id="{1D09704C-BDBB-451F-9B36-4FCE3F5B59E6}"/>
              </a:ext>
            </a:extLst>
          </p:cNvPr>
          <p:cNvSpPr/>
          <p:nvPr/>
        </p:nvSpPr>
        <p:spPr>
          <a:xfrm>
            <a:off x="1673411" y="3964370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3" name="Rechteck 172">
            <a:extLst>
              <a:ext uri="{FF2B5EF4-FFF2-40B4-BE49-F238E27FC236}">
                <a16:creationId xmlns:a16="http://schemas.microsoft.com/office/drawing/2014/main" id="{D8EB3B9B-FC3F-43C5-AD0E-B76AF02A06CF}"/>
              </a:ext>
            </a:extLst>
          </p:cNvPr>
          <p:cNvSpPr/>
          <p:nvPr/>
        </p:nvSpPr>
        <p:spPr>
          <a:xfrm>
            <a:off x="1856264" y="3964370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4" name="Rechteck 173">
            <a:extLst>
              <a:ext uri="{FF2B5EF4-FFF2-40B4-BE49-F238E27FC236}">
                <a16:creationId xmlns:a16="http://schemas.microsoft.com/office/drawing/2014/main" id="{2F8AD55A-EBE1-44F3-8FC3-5A878F2D1EEF}"/>
              </a:ext>
            </a:extLst>
          </p:cNvPr>
          <p:cNvSpPr/>
          <p:nvPr/>
        </p:nvSpPr>
        <p:spPr>
          <a:xfrm>
            <a:off x="1764758" y="3964370"/>
            <a:ext cx="792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5" name="Rechteck 174">
            <a:extLst>
              <a:ext uri="{FF2B5EF4-FFF2-40B4-BE49-F238E27FC236}">
                <a16:creationId xmlns:a16="http://schemas.microsoft.com/office/drawing/2014/main" id="{D62C3263-10BF-441D-BB2C-A5BCE81E2F77}"/>
              </a:ext>
            </a:extLst>
          </p:cNvPr>
          <p:cNvSpPr/>
          <p:nvPr/>
        </p:nvSpPr>
        <p:spPr>
          <a:xfrm>
            <a:off x="1852742" y="3329401"/>
            <a:ext cx="1368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6" name="Rechteck 175">
            <a:extLst>
              <a:ext uri="{FF2B5EF4-FFF2-40B4-BE49-F238E27FC236}">
                <a16:creationId xmlns:a16="http://schemas.microsoft.com/office/drawing/2014/main" id="{B6A2CFA4-941A-4D61-B43C-EBA2EEAF0187}"/>
              </a:ext>
            </a:extLst>
          </p:cNvPr>
          <p:cNvSpPr/>
          <p:nvPr/>
        </p:nvSpPr>
        <p:spPr>
          <a:xfrm>
            <a:off x="1854550" y="3641568"/>
            <a:ext cx="1368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7" name="Rechteck 176">
            <a:extLst>
              <a:ext uri="{FF2B5EF4-FFF2-40B4-BE49-F238E27FC236}">
                <a16:creationId xmlns:a16="http://schemas.microsoft.com/office/drawing/2014/main" id="{8570079A-DB0A-4A56-B7D9-5CF40B01D811}"/>
              </a:ext>
            </a:extLst>
          </p:cNvPr>
          <p:cNvSpPr/>
          <p:nvPr/>
        </p:nvSpPr>
        <p:spPr>
          <a:xfrm>
            <a:off x="1857158" y="4276539"/>
            <a:ext cx="1368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8" name="Rechteck 177">
            <a:extLst>
              <a:ext uri="{FF2B5EF4-FFF2-40B4-BE49-F238E27FC236}">
                <a16:creationId xmlns:a16="http://schemas.microsoft.com/office/drawing/2014/main" id="{E6858022-A671-4DF3-B4FD-01A08426540E}"/>
              </a:ext>
            </a:extLst>
          </p:cNvPr>
          <p:cNvSpPr/>
          <p:nvPr/>
        </p:nvSpPr>
        <p:spPr>
          <a:xfrm>
            <a:off x="5305012" y="2426256"/>
            <a:ext cx="954699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Rechteck 178">
            <a:extLst>
              <a:ext uri="{FF2B5EF4-FFF2-40B4-BE49-F238E27FC236}">
                <a16:creationId xmlns:a16="http://schemas.microsoft.com/office/drawing/2014/main" id="{42D7CA14-D10C-411D-B125-C0FA3D665A75}"/>
              </a:ext>
            </a:extLst>
          </p:cNvPr>
          <p:cNvSpPr/>
          <p:nvPr/>
        </p:nvSpPr>
        <p:spPr>
          <a:xfrm>
            <a:off x="2188250" y="3964370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0" name="Rechteck 179">
            <a:extLst>
              <a:ext uri="{FF2B5EF4-FFF2-40B4-BE49-F238E27FC236}">
                <a16:creationId xmlns:a16="http://schemas.microsoft.com/office/drawing/2014/main" id="{C233F925-D702-4722-92F2-5AEC2F6500C7}"/>
              </a:ext>
            </a:extLst>
          </p:cNvPr>
          <p:cNvSpPr/>
          <p:nvPr/>
        </p:nvSpPr>
        <p:spPr>
          <a:xfrm>
            <a:off x="2279597" y="3964370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1" name="Rechteck 180">
            <a:extLst>
              <a:ext uri="{FF2B5EF4-FFF2-40B4-BE49-F238E27FC236}">
                <a16:creationId xmlns:a16="http://schemas.microsoft.com/office/drawing/2014/main" id="{46D2BDC0-22DC-4460-93BC-03F2BB1D80E0}"/>
              </a:ext>
            </a:extLst>
          </p:cNvPr>
          <p:cNvSpPr/>
          <p:nvPr/>
        </p:nvSpPr>
        <p:spPr>
          <a:xfrm>
            <a:off x="2005556" y="3964370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2" name="Rechteck 181">
            <a:extLst>
              <a:ext uri="{FF2B5EF4-FFF2-40B4-BE49-F238E27FC236}">
                <a16:creationId xmlns:a16="http://schemas.microsoft.com/office/drawing/2014/main" id="{81FB3F3A-CF4F-4D5E-BFE3-42FAA30D8D6A}"/>
              </a:ext>
            </a:extLst>
          </p:cNvPr>
          <p:cNvSpPr/>
          <p:nvPr/>
        </p:nvSpPr>
        <p:spPr>
          <a:xfrm>
            <a:off x="2096903" y="3964370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3" name="Rechteck 182">
            <a:extLst>
              <a:ext uri="{FF2B5EF4-FFF2-40B4-BE49-F238E27FC236}">
                <a16:creationId xmlns:a16="http://schemas.microsoft.com/office/drawing/2014/main" id="{A49986D6-E7C7-4271-AFA5-8CE15B9E4611}"/>
              </a:ext>
            </a:extLst>
          </p:cNvPr>
          <p:cNvSpPr/>
          <p:nvPr/>
        </p:nvSpPr>
        <p:spPr>
          <a:xfrm>
            <a:off x="2851850" y="3964370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4" name="Rechteck 183">
            <a:extLst>
              <a:ext uri="{FF2B5EF4-FFF2-40B4-BE49-F238E27FC236}">
                <a16:creationId xmlns:a16="http://schemas.microsoft.com/office/drawing/2014/main" id="{DF32A773-C26B-4EAB-B6CC-A2C5AC957F96}"/>
              </a:ext>
            </a:extLst>
          </p:cNvPr>
          <p:cNvSpPr/>
          <p:nvPr/>
        </p:nvSpPr>
        <p:spPr>
          <a:xfrm>
            <a:off x="2943197" y="3964370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5" name="Rechteck 184">
            <a:extLst>
              <a:ext uri="{FF2B5EF4-FFF2-40B4-BE49-F238E27FC236}">
                <a16:creationId xmlns:a16="http://schemas.microsoft.com/office/drawing/2014/main" id="{94B6A42A-AD71-48EF-8012-12A771B588BF}"/>
              </a:ext>
            </a:extLst>
          </p:cNvPr>
          <p:cNvSpPr/>
          <p:nvPr/>
        </p:nvSpPr>
        <p:spPr>
          <a:xfrm>
            <a:off x="2520050" y="3964370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6" name="Rechteck 185">
            <a:extLst>
              <a:ext uri="{FF2B5EF4-FFF2-40B4-BE49-F238E27FC236}">
                <a16:creationId xmlns:a16="http://schemas.microsoft.com/office/drawing/2014/main" id="{A8604435-B5E6-4C37-9F26-2D1BB48AF91F}"/>
              </a:ext>
            </a:extLst>
          </p:cNvPr>
          <p:cNvSpPr/>
          <p:nvPr/>
        </p:nvSpPr>
        <p:spPr>
          <a:xfrm>
            <a:off x="2611397" y="3964370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7" name="Rechteck 186">
            <a:extLst>
              <a:ext uri="{FF2B5EF4-FFF2-40B4-BE49-F238E27FC236}">
                <a16:creationId xmlns:a16="http://schemas.microsoft.com/office/drawing/2014/main" id="{399CC923-794E-45AD-AC82-8DE919AF2D67}"/>
              </a:ext>
            </a:extLst>
          </p:cNvPr>
          <p:cNvSpPr/>
          <p:nvPr/>
        </p:nvSpPr>
        <p:spPr>
          <a:xfrm>
            <a:off x="3034544" y="3964370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8" name="Rechteck 187">
            <a:extLst>
              <a:ext uri="{FF2B5EF4-FFF2-40B4-BE49-F238E27FC236}">
                <a16:creationId xmlns:a16="http://schemas.microsoft.com/office/drawing/2014/main" id="{48CE44D0-395F-4AE9-9B00-96BD6F20E076}"/>
              </a:ext>
            </a:extLst>
          </p:cNvPr>
          <p:cNvSpPr/>
          <p:nvPr/>
        </p:nvSpPr>
        <p:spPr>
          <a:xfrm>
            <a:off x="3125891" y="3964370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1" name="Rechteck 190">
            <a:extLst>
              <a:ext uri="{FF2B5EF4-FFF2-40B4-BE49-F238E27FC236}">
                <a16:creationId xmlns:a16="http://schemas.microsoft.com/office/drawing/2014/main" id="{70D28FDE-2B61-4ABE-98E5-6F13D34F055D}"/>
              </a:ext>
            </a:extLst>
          </p:cNvPr>
          <p:cNvSpPr/>
          <p:nvPr/>
        </p:nvSpPr>
        <p:spPr>
          <a:xfrm>
            <a:off x="2370944" y="3964370"/>
            <a:ext cx="1368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2" name="Rechteck 191">
            <a:extLst>
              <a:ext uri="{FF2B5EF4-FFF2-40B4-BE49-F238E27FC236}">
                <a16:creationId xmlns:a16="http://schemas.microsoft.com/office/drawing/2014/main" id="{BA5C3DC9-0850-4ED1-B019-18374F6E7EBF}"/>
              </a:ext>
            </a:extLst>
          </p:cNvPr>
          <p:cNvSpPr/>
          <p:nvPr/>
        </p:nvSpPr>
        <p:spPr>
          <a:xfrm>
            <a:off x="6269933" y="2426255"/>
            <a:ext cx="954699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echteck 193">
            <a:extLst>
              <a:ext uri="{FF2B5EF4-FFF2-40B4-BE49-F238E27FC236}">
                <a16:creationId xmlns:a16="http://schemas.microsoft.com/office/drawing/2014/main" id="{339EE7C6-D681-43EE-A425-A99D42FA7C7C}"/>
              </a:ext>
            </a:extLst>
          </p:cNvPr>
          <p:cNvSpPr/>
          <p:nvPr/>
        </p:nvSpPr>
        <p:spPr>
          <a:xfrm>
            <a:off x="2845142" y="332940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5" name="Rechteck 194">
            <a:extLst>
              <a:ext uri="{FF2B5EF4-FFF2-40B4-BE49-F238E27FC236}">
                <a16:creationId xmlns:a16="http://schemas.microsoft.com/office/drawing/2014/main" id="{BE383313-4A8D-4FF4-8606-D0CADE999A71}"/>
              </a:ext>
            </a:extLst>
          </p:cNvPr>
          <p:cNvSpPr/>
          <p:nvPr/>
        </p:nvSpPr>
        <p:spPr>
          <a:xfrm>
            <a:off x="2936135" y="332940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6" name="Rechteck 195">
            <a:extLst>
              <a:ext uri="{FF2B5EF4-FFF2-40B4-BE49-F238E27FC236}">
                <a16:creationId xmlns:a16="http://schemas.microsoft.com/office/drawing/2014/main" id="{91650202-8693-4217-A223-3333E2A6092F}"/>
              </a:ext>
            </a:extLst>
          </p:cNvPr>
          <p:cNvSpPr/>
          <p:nvPr/>
        </p:nvSpPr>
        <p:spPr>
          <a:xfrm>
            <a:off x="2514404" y="332940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7" name="Rechteck 196">
            <a:extLst>
              <a:ext uri="{FF2B5EF4-FFF2-40B4-BE49-F238E27FC236}">
                <a16:creationId xmlns:a16="http://schemas.microsoft.com/office/drawing/2014/main" id="{86105BF2-22F9-4F2F-BCFA-26EB123BFCED}"/>
              </a:ext>
            </a:extLst>
          </p:cNvPr>
          <p:cNvSpPr/>
          <p:nvPr/>
        </p:nvSpPr>
        <p:spPr>
          <a:xfrm>
            <a:off x="2605397" y="332940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8" name="Rechteck 197">
            <a:extLst>
              <a:ext uri="{FF2B5EF4-FFF2-40B4-BE49-F238E27FC236}">
                <a16:creationId xmlns:a16="http://schemas.microsoft.com/office/drawing/2014/main" id="{71960CF6-BA14-4E4E-BB02-88A8CE842A53}"/>
              </a:ext>
            </a:extLst>
          </p:cNvPr>
          <p:cNvSpPr/>
          <p:nvPr/>
        </p:nvSpPr>
        <p:spPr>
          <a:xfrm>
            <a:off x="3357866" y="332940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9" name="Rechteck 198">
            <a:extLst>
              <a:ext uri="{FF2B5EF4-FFF2-40B4-BE49-F238E27FC236}">
                <a16:creationId xmlns:a16="http://schemas.microsoft.com/office/drawing/2014/main" id="{646C56CE-25EB-4890-B8B8-9246163E5208}"/>
              </a:ext>
            </a:extLst>
          </p:cNvPr>
          <p:cNvSpPr/>
          <p:nvPr/>
        </p:nvSpPr>
        <p:spPr>
          <a:xfrm>
            <a:off x="3448859" y="332940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0" name="Rechteck 199">
            <a:extLst>
              <a:ext uri="{FF2B5EF4-FFF2-40B4-BE49-F238E27FC236}">
                <a16:creationId xmlns:a16="http://schemas.microsoft.com/office/drawing/2014/main" id="{F630CF6E-0683-4C23-B1C1-AF3261473D6F}"/>
              </a:ext>
            </a:extLst>
          </p:cNvPr>
          <p:cNvSpPr/>
          <p:nvPr/>
        </p:nvSpPr>
        <p:spPr>
          <a:xfrm>
            <a:off x="3027128" y="332940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1" name="Rechteck 200">
            <a:extLst>
              <a:ext uri="{FF2B5EF4-FFF2-40B4-BE49-F238E27FC236}">
                <a16:creationId xmlns:a16="http://schemas.microsoft.com/office/drawing/2014/main" id="{FC8B8158-EC34-4383-B82D-7AF71775E80A}"/>
              </a:ext>
            </a:extLst>
          </p:cNvPr>
          <p:cNvSpPr/>
          <p:nvPr/>
        </p:nvSpPr>
        <p:spPr>
          <a:xfrm>
            <a:off x="3118121" y="332940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2" name="Rechteck 201">
            <a:extLst>
              <a:ext uri="{FF2B5EF4-FFF2-40B4-BE49-F238E27FC236}">
                <a16:creationId xmlns:a16="http://schemas.microsoft.com/office/drawing/2014/main" id="{686D3FAC-1002-4238-80AA-19A39855F260}"/>
              </a:ext>
            </a:extLst>
          </p:cNvPr>
          <p:cNvSpPr/>
          <p:nvPr/>
        </p:nvSpPr>
        <p:spPr>
          <a:xfrm>
            <a:off x="3688604" y="332940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3" name="Rechteck 202">
            <a:extLst>
              <a:ext uri="{FF2B5EF4-FFF2-40B4-BE49-F238E27FC236}">
                <a16:creationId xmlns:a16="http://schemas.microsoft.com/office/drawing/2014/main" id="{C825004B-1CB7-4336-BDF0-C3D97FCBA282}"/>
              </a:ext>
            </a:extLst>
          </p:cNvPr>
          <p:cNvSpPr/>
          <p:nvPr/>
        </p:nvSpPr>
        <p:spPr>
          <a:xfrm>
            <a:off x="3779597" y="332940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4" name="Rechteck 203">
            <a:extLst>
              <a:ext uri="{FF2B5EF4-FFF2-40B4-BE49-F238E27FC236}">
                <a16:creationId xmlns:a16="http://schemas.microsoft.com/office/drawing/2014/main" id="{705E7B6F-58DF-4F4A-92E8-D8D7124F06E1}"/>
              </a:ext>
            </a:extLst>
          </p:cNvPr>
          <p:cNvSpPr/>
          <p:nvPr/>
        </p:nvSpPr>
        <p:spPr>
          <a:xfrm>
            <a:off x="2696390" y="3329401"/>
            <a:ext cx="1368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7" name="Rechteck 216">
            <a:extLst>
              <a:ext uri="{FF2B5EF4-FFF2-40B4-BE49-F238E27FC236}">
                <a16:creationId xmlns:a16="http://schemas.microsoft.com/office/drawing/2014/main" id="{0684B041-A2D2-4F90-81F2-090DDC1D3857}"/>
              </a:ext>
            </a:extLst>
          </p:cNvPr>
          <p:cNvSpPr/>
          <p:nvPr/>
        </p:nvSpPr>
        <p:spPr>
          <a:xfrm>
            <a:off x="7227870" y="2423084"/>
            <a:ext cx="23685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Rechteck 217">
            <a:extLst>
              <a:ext uri="{FF2B5EF4-FFF2-40B4-BE49-F238E27FC236}">
                <a16:creationId xmlns:a16="http://schemas.microsoft.com/office/drawing/2014/main" id="{99EA0F2A-1B37-4DBB-96E3-349CF62C0040}"/>
              </a:ext>
            </a:extLst>
          </p:cNvPr>
          <p:cNvSpPr/>
          <p:nvPr/>
        </p:nvSpPr>
        <p:spPr>
          <a:xfrm>
            <a:off x="7477092" y="2423083"/>
            <a:ext cx="239111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Rechteck 218">
            <a:extLst>
              <a:ext uri="{FF2B5EF4-FFF2-40B4-BE49-F238E27FC236}">
                <a16:creationId xmlns:a16="http://schemas.microsoft.com/office/drawing/2014/main" id="{AB9BD801-5182-4986-A90E-693EBB6586F6}"/>
              </a:ext>
            </a:extLst>
          </p:cNvPr>
          <p:cNvSpPr/>
          <p:nvPr/>
        </p:nvSpPr>
        <p:spPr>
          <a:xfrm>
            <a:off x="2517568" y="3641568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0" name="Rechteck 219">
            <a:extLst>
              <a:ext uri="{FF2B5EF4-FFF2-40B4-BE49-F238E27FC236}">
                <a16:creationId xmlns:a16="http://schemas.microsoft.com/office/drawing/2014/main" id="{E64E6100-9D4A-427C-85AF-B8A4E6D91C38}"/>
              </a:ext>
            </a:extLst>
          </p:cNvPr>
          <p:cNvSpPr/>
          <p:nvPr/>
        </p:nvSpPr>
        <p:spPr>
          <a:xfrm>
            <a:off x="2700165" y="3641568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1" name="Rechteck 220">
            <a:extLst>
              <a:ext uri="{FF2B5EF4-FFF2-40B4-BE49-F238E27FC236}">
                <a16:creationId xmlns:a16="http://schemas.microsoft.com/office/drawing/2014/main" id="{CC05F2A3-8E86-4CFC-915C-5FE6FFCA9CA8}"/>
              </a:ext>
            </a:extLst>
          </p:cNvPr>
          <p:cNvSpPr/>
          <p:nvPr/>
        </p:nvSpPr>
        <p:spPr>
          <a:xfrm>
            <a:off x="2608787" y="3641568"/>
            <a:ext cx="792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2" name="Rechteck 221">
            <a:extLst>
              <a:ext uri="{FF2B5EF4-FFF2-40B4-BE49-F238E27FC236}">
                <a16:creationId xmlns:a16="http://schemas.microsoft.com/office/drawing/2014/main" id="{9DC929D9-BE02-4ED3-B39B-8F8FB0017126}"/>
              </a:ext>
            </a:extLst>
          </p:cNvPr>
          <p:cNvSpPr/>
          <p:nvPr/>
        </p:nvSpPr>
        <p:spPr>
          <a:xfrm>
            <a:off x="2522132" y="4276538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3" name="Rechteck 222">
            <a:extLst>
              <a:ext uri="{FF2B5EF4-FFF2-40B4-BE49-F238E27FC236}">
                <a16:creationId xmlns:a16="http://schemas.microsoft.com/office/drawing/2014/main" id="{4F2B51CF-0197-4101-8E3A-3EF6F38BA129}"/>
              </a:ext>
            </a:extLst>
          </p:cNvPr>
          <p:cNvSpPr/>
          <p:nvPr/>
        </p:nvSpPr>
        <p:spPr>
          <a:xfrm>
            <a:off x="2705381" y="4276538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4" name="Rechteck 223">
            <a:extLst>
              <a:ext uri="{FF2B5EF4-FFF2-40B4-BE49-F238E27FC236}">
                <a16:creationId xmlns:a16="http://schemas.microsoft.com/office/drawing/2014/main" id="{202B50FE-F55E-4E05-8AB4-EBF9FD30CF7F}"/>
              </a:ext>
            </a:extLst>
          </p:cNvPr>
          <p:cNvSpPr/>
          <p:nvPr/>
        </p:nvSpPr>
        <p:spPr>
          <a:xfrm>
            <a:off x="2613677" y="4276538"/>
            <a:ext cx="792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8" name="Rechteck 227">
            <a:extLst>
              <a:ext uri="{FF2B5EF4-FFF2-40B4-BE49-F238E27FC236}">
                <a16:creationId xmlns:a16="http://schemas.microsoft.com/office/drawing/2014/main" id="{A7D0FBCD-1D06-4084-93D5-23C722670A30}"/>
              </a:ext>
            </a:extLst>
          </p:cNvPr>
          <p:cNvSpPr/>
          <p:nvPr/>
        </p:nvSpPr>
        <p:spPr>
          <a:xfrm>
            <a:off x="2702744" y="3964370"/>
            <a:ext cx="1368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9" name="Rechteck 228">
            <a:extLst>
              <a:ext uri="{FF2B5EF4-FFF2-40B4-BE49-F238E27FC236}">
                <a16:creationId xmlns:a16="http://schemas.microsoft.com/office/drawing/2014/main" id="{41BDECEB-7808-4504-B7C7-6B1DDF2851DC}"/>
              </a:ext>
            </a:extLst>
          </p:cNvPr>
          <p:cNvSpPr/>
          <p:nvPr/>
        </p:nvSpPr>
        <p:spPr>
          <a:xfrm>
            <a:off x="7723211" y="2423084"/>
            <a:ext cx="954699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Rechteck 229">
            <a:extLst>
              <a:ext uri="{FF2B5EF4-FFF2-40B4-BE49-F238E27FC236}">
                <a16:creationId xmlns:a16="http://schemas.microsoft.com/office/drawing/2014/main" id="{002788A8-6539-48E5-B64D-3C18CC4A3E8B}"/>
              </a:ext>
            </a:extLst>
          </p:cNvPr>
          <p:cNvSpPr/>
          <p:nvPr/>
        </p:nvSpPr>
        <p:spPr>
          <a:xfrm>
            <a:off x="8688132" y="2423083"/>
            <a:ext cx="954699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Rechteck 230">
            <a:extLst>
              <a:ext uri="{FF2B5EF4-FFF2-40B4-BE49-F238E27FC236}">
                <a16:creationId xmlns:a16="http://schemas.microsoft.com/office/drawing/2014/main" id="{C4996F17-1520-4A53-A90D-0AFEC7BFEEE3}"/>
              </a:ext>
            </a:extLst>
          </p:cNvPr>
          <p:cNvSpPr/>
          <p:nvPr/>
        </p:nvSpPr>
        <p:spPr>
          <a:xfrm>
            <a:off x="3217238" y="3964370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2" name="Rechteck 231">
            <a:extLst>
              <a:ext uri="{FF2B5EF4-FFF2-40B4-BE49-F238E27FC236}">
                <a16:creationId xmlns:a16="http://schemas.microsoft.com/office/drawing/2014/main" id="{AAAED752-25AC-4177-86A5-6AF6B0DE60BC}"/>
              </a:ext>
            </a:extLst>
          </p:cNvPr>
          <p:cNvSpPr/>
          <p:nvPr/>
        </p:nvSpPr>
        <p:spPr>
          <a:xfrm>
            <a:off x="3870590" y="3329401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3" name="Rechteck 232">
            <a:extLst>
              <a:ext uri="{FF2B5EF4-FFF2-40B4-BE49-F238E27FC236}">
                <a16:creationId xmlns:a16="http://schemas.microsoft.com/office/drawing/2014/main" id="{78D60D56-CC52-4D30-94F1-67F50E4B956D}"/>
              </a:ext>
            </a:extLst>
          </p:cNvPr>
          <p:cNvSpPr/>
          <p:nvPr/>
        </p:nvSpPr>
        <p:spPr>
          <a:xfrm>
            <a:off x="3031767" y="3641568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4" name="Rechteck 233">
            <a:extLst>
              <a:ext uri="{FF2B5EF4-FFF2-40B4-BE49-F238E27FC236}">
                <a16:creationId xmlns:a16="http://schemas.microsoft.com/office/drawing/2014/main" id="{6F25D7DC-385A-434F-9AC6-715C1EEEE450}"/>
              </a:ext>
            </a:extLst>
          </p:cNvPr>
          <p:cNvSpPr/>
          <p:nvPr/>
        </p:nvSpPr>
        <p:spPr>
          <a:xfrm>
            <a:off x="3122986" y="3641568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" name="Rechteck 234">
            <a:extLst>
              <a:ext uri="{FF2B5EF4-FFF2-40B4-BE49-F238E27FC236}">
                <a16:creationId xmlns:a16="http://schemas.microsoft.com/office/drawing/2014/main" id="{3C9D65C6-0A60-42B7-983D-E89DCF2621EB}"/>
              </a:ext>
            </a:extLst>
          </p:cNvPr>
          <p:cNvSpPr/>
          <p:nvPr/>
        </p:nvSpPr>
        <p:spPr>
          <a:xfrm>
            <a:off x="2849329" y="3641568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" name="Rechteck 235">
            <a:extLst>
              <a:ext uri="{FF2B5EF4-FFF2-40B4-BE49-F238E27FC236}">
                <a16:creationId xmlns:a16="http://schemas.microsoft.com/office/drawing/2014/main" id="{CFF20208-BD2A-449B-A31D-23984B580420}"/>
              </a:ext>
            </a:extLst>
          </p:cNvPr>
          <p:cNvSpPr/>
          <p:nvPr/>
        </p:nvSpPr>
        <p:spPr>
          <a:xfrm>
            <a:off x="2940548" y="3641568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7" name="Rechteck 236">
            <a:extLst>
              <a:ext uri="{FF2B5EF4-FFF2-40B4-BE49-F238E27FC236}">
                <a16:creationId xmlns:a16="http://schemas.microsoft.com/office/drawing/2014/main" id="{911A25C3-EB6C-4854-A3DD-CCB6A78743EE}"/>
              </a:ext>
            </a:extLst>
          </p:cNvPr>
          <p:cNvSpPr/>
          <p:nvPr/>
        </p:nvSpPr>
        <p:spPr>
          <a:xfrm>
            <a:off x="3694599" y="3641568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8" name="Rechteck 237">
            <a:extLst>
              <a:ext uri="{FF2B5EF4-FFF2-40B4-BE49-F238E27FC236}">
                <a16:creationId xmlns:a16="http://schemas.microsoft.com/office/drawing/2014/main" id="{3EA683A4-6985-44BE-AFD0-8A70F1046193}"/>
              </a:ext>
            </a:extLst>
          </p:cNvPr>
          <p:cNvSpPr/>
          <p:nvPr/>
        </p:nvSpPr>
        <p:spPr>
          <a:xfrm>
            <a:off x="3785818" y="3641568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9" name="Rechteck 238">
            <a:extLst>
              <a:ext uri="{FF2B5EF4-FFF2-40B4-BE49-F238E27FC236}">
                <a16:creationId xmlns:a16="http://schemas.microsoft.com/office/drawing/2014/main" id="{BE64C1AB-BBFF-4710-8E17-5FEDBA75FCD9}"/>
              </a:ext>
            </a:extLst>
          </p:cNvPr>
          <p:cNvSpPr/>
          <p:nvPr/>
        </p:nvSpPr>
        <p:spPr>
          <a:xfrm>
            <a:off x="3363183" y="3641568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40" name="Rechteck 239">
            <a:extLst>
              <a:ext uri="{FF2B5EF4-FFF2-40B4-BE49-F238E27FC236}">
                <a16:creationId xmlns:a16="http://schemas.microsoft.com/office/drawing/2014/main" id="{3DDF76A3-7EA2-4653-AEC0-35738B451029}"/>
              </a:ext>
            </a:extLst>
          </p:cNvPr>
          <p:cNvSpPr/>
          <p:nvPr/>
        </p:nvSpPr>
        <p:spPr>
          <a:xfrm>
            <a:off x="3454402" y="3641568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41" name="Rechteck 240">
            <a:extLst>
              <a:ext uri="{FF2B5EF4-FFF2-40B4-BE49-F238E27FC236}">
                <a16:creationId xmlns:a16="http://schemas.microsoft.com/office/drawing/2014/main" id="{4697A6C7-10BB-45C5-A61C-46E994462EB8}"/>
              </a:ext>
            </a:extLst>
          </p:cNvPr>
          <p:cNvSpPr/>
          <p:nvPr/>
        </p:nvSpPr>
        <p:spPr>
          <a:xfrm>
            <a:off x="4026015" y="3641568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42" name="Rechteck 241">
            <a:extLst>
              <a:ext uri="{FF2B5EF4-FFF2-40B4-BE49-F238E27FC236}">
                <a16:creationId xmlns:a16="http://schemas.microsoft.com/office/drawing/2014/main" id="{20D35765-B096-446C-AB23-83F3FF2474D7}"/>
              </a:ext>
            </a:extLst>
          </p:cNvPr>
          <p:cNvSpPr/>
          <p:nvPr/>
        </p:nvSpPr>
        <p:spPr>
          <a:xfrm>
            <a:off x="4117234" y="3641568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43" name="Rechteck 242">
            <a:extLst>
              <a:ext uri="{FF2B5EF4-FFF2-40B4-BE49-F238E27FC236}">
                <a16:creationId xmlns:a16="http://schemas.microsoft.com/office/drawing/2014/main" id="{4A660CEC-4E84-4C68-A897-F871CB5A2EBE}"/>
              </a:ext>
            </a:extLst>
          </p:cNvPr>
          <p:cNvSpPr/>
          <p:nvPr/>
        </p:nvSpPr>
        <p:spPr>
          <a:xfrm>
            <a:off x="3209114" y="3311831"/>
            <a:ext cx="136800" cy="23208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44" name="Rechteck 243">
            <a:extLst>
              <a:ext uri="{FF2B5EF4-FFF2-40B4-BE49-F238E27FC236}">
                <a16:creationId xmlns:a16="http://schemas.microsoft.com/office/drawing/2014/main" id="{D8B8595A-7FFA-446D-88C7-B85554CBFBDC}"/>
              </a:ext>
            </a:extLst>
          </p:cNvPr>
          <p:cNvSpPr/>
          <p:nvPr/>
        </p:nvSpPr>
        <p:spPr>
          <a:xfrm>
            <a:off x="4208457" y="3641567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45" name="Rechteck 244">
            <a:extLst>
              <a:ext uri="{FF2B5EF4-FFF2-40B4-BE49-F238E27FC236}">
                <a16:creationId xmlns:a16="http://schemas.microsoft.com/office/drawing/2014/main" id="{53154B9A-4FF7-4CE6-A22B-F0E14C857D28}"/>
              </a:ext>
            </a:extLst>
          </p:cNvPr>
          <p:cNvSpPr/>
          <p:nvPr/>
        </p:nvSpPr>
        <p:spPr>
          <a:xfrm>
            <a:off x="3037961" y="4276538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46" name="Rechteck 245">
            <a:extLst>
              <a:ext uri="{FF2B5EF4-FFF2-40B4-BE49-F238E27FC236}">
                <a16:creationId xmlns:a16="http://schemas.microsoft.com/office/drawing/2014/main" id="{E8A7B567-F28F-41CA-94D1-4EF5848E402F}"/>
              </a:ext>
            </a:extLst>
          </p:cNvPr>
          <p:cNvSpPr/>
          <p:nvPr/>
        </p:nvSpPr>
        <p:spPr>
          <a:xfrm>
            <a:off x="3129506" y="4276538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47" name="Rechteck 246">
            <a:extLst>
              <a:ext uri="{FF2B5EF4-FFF2-40B4-BE49-F238E27FC236}">
                <a16:creationId xmlns:a16="http://schemas.microsoft.com/office/drawing/2014/main" id="{2CE56640-2203-4331-87E3-A3F220EE2B68}"/>
              </a:ext>
            </a:extLst>
          </p:cNvPr>
          <p:cNvSpPr/>
          <p:nvPr/>
        </p:nvSpPr>
        <p:spPr>
          <a:xfrm>
            <a:off x="2854871" y="4276538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48" name="Rechteck 247">
            <a:extLst>
              <a:ext uri="{FF2B5EF4-FFF2-40B4-BE49-F238E27FC236}">
                <a16:creationId xmlns:a16="http://schemas.microsoft.com/office/drawing/2014/main" id="{7DA74E03-86D4-48C4-A057-7DC72591600C}"/>
              </a:ext>
            </a:extLst>
          </p:cNvPr>
          <p:cNvSpPr/>
          <p:nvPr/>
        </p:nvSpPr>
        <p:spPr>
          <a:xfrm>
            <a:off x="2946416" y="4276538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49" name="Rechteck 248">
            <a:extLst>
              <a:ext uri="{FF2B5EF4-FFF2-40B4-BE49-F238E27FC236}">
                <a16:creationId xmlns:a16="http://schemas.microsoft.com/office/drawing/2014/main" id="{6DB1B263-A37E-443A-9894-4A2C958E64EC}"/>
              </a:ext>
            </a:extLst>
          </p:cNvPr>
          <p:cNvSpPr/>
          <p:nvPr/>
        </p:nvSpPr>
        <p:spPr>
          <a:xfrm>
            <a:off x="3702749" y="4276538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0" name="Rechteck 249">
            <a:extLst>
              <a:ext uri="{FF2B5EF4-FFF2-40B4-BE49-F238E27FC236}">
                <a16:creationId xmlns:a16="http://schemas.microsoft.com/office/drawing/2014/main" id="{3CB52DD5-1C5A-4C42-BAAA-39027612B4A1}"/>
              </a:ext>
            </a:extLst>
          </p:cNvPr>
          <p:cNvSpPr/>
          <p:nvPr/>
        </p:nvSpPr>
        <p:spPr>
          <a:xfrm>
            <a:off x="3794294" y="4276538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1" name="Rechteck 250">
            <a:extLst>
              <a:ext uri="{FF2B5EF4-FFF2-40B4-BE49-F238E27FC236}">
                <a16:creationId xmlns:a16="http://schemas.microsoft.com/office/drawing/2014/main" id="{FEABB74C-E9B7-4002-B5C4-D278423BD982}"/>
              </a:ext>
            </a:extLst>
          </p:cNvPr>
          <p:cNvSpPr/>
          <p:nvPr/>
        </p:nvSpPr>
        <p:spPr>
          <a:xfrm>
            <a:off x="3370355" y="4276538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2" name="Rechteck 251">
            <a:extLst>
              <a:ext uri="{FF2B5EF4-FFF2-40B4-BE49-F238E27FC236}">
                <a16:creationId xmlns:a16="http://schemas.microsoft.com/office/drawing/2014/main" id="{FABB1E49-7410-4F74-A17A-5849F0CFC15A}"/>
              </a:ext>
            </a:extLst>
          </p:cNvPr>
          <p:cNvSpPr/>
          <p:nvPr/>
        </p:nvSpPr>
        <p:spPr>
          <a:xfrm>
            <a:off x="3461900" y="4276538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3" name="Rechteck 252">
            <a:extLst>
              <a:ext uri="{FF2B5EF4-FFF2-40B4-BE49-F238E27FC236}">
                <a16:creationId xmlns:a16="http://schemas.microsoft.com/office/drawing/2014/main" id="{83E98C81-5E2B-4602-A85A-460603E82ADF}"/>
              </a:ext>
            </a:extLst>
          </p:cNvPr>
          <p:cNvSpPr/>
          <p:nvPr/>
        </p:nvSpPr>
        <p:spPr>
          <a:xfrm>
            <a:off x="4035143" y="4276538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4" name="Rechteck 253">
            <a:extLst>
              <a:ext uri="{FF2B5EF4-FFF2-40B4-BE49-F238E27FC236}">
                <a16:creationId xmlns:a16="http://schemas.microsoft.com/office/drawing/2014/main" id="{824F1EF4-FA2E-4A4D-899A-B39AA7DBBF7D}"/>
              </a:ext>
            </a:extLst>
          </p:cNvPr>
          <p:cNvSpPr/>
          <p:nvPr/>
        </p:nvSpPr>
        <p:spPr>
          <a:xfrm>
            <a:off x="4126688" y="4276538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5" name="Rechteck 254">
            <a:extLst>
              <a:ext uri="{FF2B5EF4-FFF2-40B4-BE49-F238E27FC236}">
                <a16:creationId xmlns:a16="http://schemas.microsoft.com/office/drawing/2014/main" id="{3057AEA4-245B-40E5-BB1A-39FFC2267385}"/>
              </a:ext>
            </a:extLst>
          </p:cNvPr>
          <p:cNvSpPr/>
          <p:nvPr/>
        </p:nvSpPr>
        <p:spPr>
          <a:xfrm>
            <a:off x="3214205" y="3641568"/>
            <a:ext cx="1368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6" name="Rechteck 255">
            <a:extLst>
              <a:ext uri="{FF2B5EF4-FFF2-40B4-BE49-F238E27FC236}">
                <a16:creationId xmlns:a16="http://schemas.microsoft.com/office/drawing/2014/main" id="{1E25A62D-58B8-4FAB-A919-C76C68ADDC5B}"/>
              </a:ext>
            </a:extLst>
          </p:cNvPr>
          <p:cNvSpPr/>
          <p:nvPr/>
        </p:nvSpPr>
        <p:spPr>
          <a:xfrm>
            <a:off x="4218219" y="4276538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7" name="Rechteck 256">
            <a:extLst>
              <a:ext uri="{FF2B5EF4-FFF2-40B4-BE49-F238E27FC236}">
                <a16:creationId xmlns:a16="http://schemas.microsoft.com/office/drawing/2014/main" id="{1D3C043F-F876-4CC1-A208-76E88D7B6844}"/>
              </a:ext>
            </a:extLst>
          </p:cNvPr>
          <p:cNvSpPr/>
          <p:nvPr/>
        </p:nvSpPr>
        <p:spPr>
          <a:xfrm>
            <a:off x="3221051" y="4276538"/>
            <a:ext cx="1368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8" name="Rechteck 257">
            <a:extLst>
              <a:ext uri="{FF2B5EF4-FFF2-40B4-BE49-F238E27FC236}">
                <a16:creationId xmlns:a16="http://schemas.microsoft.com/office/drawing/2014/main" id="{48B95B51-9A00-4F68-8A0C-8C2850A2BB7E}"/>
              </a:ext>
            </a:extLst>
          </p:cNvPr>
          <p:cNvSpPr/>
          <p:nvPr/>
        </p:nvSpPr>
        <p:spPr>
          <a:xfrm>
            <a:off x="3366530" y="3964370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9" name="Rechteck 258">
            <a:extLst>
              <a:ext uri="{FF2B5EF4-FFF2-40B4-BE49-F238E27FC236}">
                <a16:creationId xmlns:a16="http://schemas.microsoft.com/office/drawing/2014/main" id="{A438A883-BC8D-4859-95A3-2897EE72AB44}"/>
              </a:ext>
            </a:extLst>
          </p:cNvPr>
          <p:cNvSpPr/>
          <p:nvPr/>
        </p:nvSpPr>
        <p:spPr>
          <a:xfrm>
            <a:off x="3549383" y="3964370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0" name="Rechteck 259">
            <a:extLst>
              <a:ext uri="{FF2B5EF4-FFF2-40B4-BE49-F238E27FC236}">
                <a16:creationId xmlns:a16="http://schemas.microsoft.com/office/drawing/2014/main" id="{A9F95DFB-1AA0-4B00-BAA9-BE3382869638}"/>
              </a:ext>
            </a:extLst>
          </p:cNvPr>
          <p:cNvSpPr/>
          <p:nvPr/>
        </p:nvSpPr>
        <p:spPr>
          <a:xfrm>
            <a:off x="3457877" y="3964370"/>
            <a:ext cx="792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1" name="Rechteck 260">
            <a:extLst>
              <a:ext uri="{FF2B5EF4-FFF2-40B4-BE49-F238E27FC236}">
                <a16:creationId xmlns:a16="http://schemas.microsoft.com/office/drawing/2014/main" id="{37CC0C8C-C02A-4B30-B390-8652906D1013}"/>
              </a:ext>
            </a:extLst>
          </p:cNvPr>
          <p:cNvSpPr/>
          <p:nvPr/>
        </p:nvSpPr>
        <p:spPr>
          <a:xfrm>
            <a:off x="3553445" y="4276538"/>
            <a:ext cx="1368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2" name="Rechteck 261">
            <a:extLst>
              <a:ext uri="{FF2B5EF4-FFF2-40B4-BE49-F238E27FC236}">
                <a16:creationId xmlns:a16="http://schemas.microsoft.com/office/drawing/2014/main" id="{F2C5E072-FE6B-4CED-A673-EB0A1A1E3B02}"/>
              </a:ext>
            </a:extLst>
          </p:cNvPr>
          <p:cNvSpPr/>
          <p:nvPr/>
        </p:nvSpPr>
        <p:spPr>
          <a:xfrm>
            <a:off x="3545621" y="3641568"/>
            <a:ext cx="1368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3" name="Rechteck 262">
            <a:extLst>
              <a:ext uri="{FF2B5EF4-FFF2-40B4-BE49-F238E27FC236}">
                <a16:creationId xmlns:a16="http://schemas.microsoft.com/office/drawing/2014/main" id="{A44EA325-44DF-4FCC-9A71-1CFAE74067F9}"/>
              </a:ext>
            </a:extLst>
          </p:cNvPr>
          <p:cNvSpPr/>
          <p:nvPr/>
        </p:nvSpPr>
        <p:spPr>
          <a:xfrm>
            <a:off x="3539852" y="3329401"/>
            <a:ext cx="1368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4" name="Rechteck 263">
            <a:extLst>
              <a:ext uri="{FF2B5EF4-FFF2-40B4-BE49-F238E27FC236}">
                <a16:creationId xmlns:a16="http://schemas.microsoft.com/office/drawing/2014/main" id="{08CF7021-2B3D-4D5F-9D57-4BF592901E00}"/>
              </a:ext>
            </a:extLst>
          </p:cNvPr>
          <p:cNvSpPr/>
          <p:nvPr/>
        </p:nvSpPr>
        <p:spPr>
          <a:xfrm>
            <a:off x="3698675" y="3964370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5" name="Rechteck 264">
            <a:extLst>
              <a:ext uri="{FF2B5EF4-FFF2-40B4-BE49-F238E27FC236}">
                <a16:creationId xmlns:a16="http://schemas.microsoft.com/office/drawing/2014/main" id="{C7536F5B-C937-479D-B049-5660430AA707}"/>
              </a:ext>
            </a:extLst>
          </p:cNvPr>
          <p:cNvSpPr/>
          <p:nvPr/>
        </p:nvSpPr>
        <p:spPr>
          <a:xfrm>
            <a:off x="3881528" y="3964370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6" name="Rechteck 265">
            <a:extLst>
              <a:ext uri="{FF2B5EF4-FFF2-40B4-BE49-F238E27FC236}">
                <a16:creationId xmlns:a16="http://schemas.microsoft.com/office/drawing/2014/main" id="{C2478066-6255-40F8-98C9-D41926CBEC98}"/>
              </a:ext>
            </a:extLst>
          </p:cNvPr>
          <p:cNvSpPr/>
          <p:nvPr/>
        </p:nvSpPr>
        <p:spPr>
          <a:xfrm>
            <a:off x="3790022" y="3964370"/>
            <a:ext cx="792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7" name="Rechteck 266">
            <a:extLst>
              <a:ext uri="{FF2B5EF4-FFF2-40B4-BE49-F238E27FC236}">
                <a16:creationId xmlns:a16="http://schemas.microsoft.com/office/drawing/2014/main" id="{71EE395A-48CC-4282-AE1C-81DEEDDD947F}"/>
              </a:ext>
            </a:extLst>
          </p:cNvPr>
          <p:cNvSpPr/>
          <p:nvPr/>
        </p:nvSpPr>
        <p:spPr>
          <a:xfrm>
            <a:off x="4030820" y="3964370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8" name="Rechteck 267">
            <a:extLst>
              <a:ext uri="{FF2B5EF4-FFF2-40B4-BE49-F238E27FC236}">
                <a16:creationId xmlns:a16="http://schemas.microsoft.com/office/drawing/2014/main" id="{A1FD2EBD-361B-4C4E-B926-0DE2F72CD80C}"/>
              </a:ext>
            </a:extLst>
          </p:cNvPr>
          <p:cNvSpPr/>
          <p:nvPr/>
        </p:nvSpPr>
        <p:spPr>
          <a:xfrm>
            <a:off x="4213667" y="3964370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70" name="Rechteck 269">
            <a:extLst>
              <a:ext uri="{FF2B5EF4-FFF2-40B4-BE49-F238E27FC236}">
                <a16:creationId xmlns:a16="http://schemas.microsoft.com/office/drawing/2014/main" id="{E511816E-1E19-4058-8F6B-C0E7223F4A4E}"/>
              </a:ext>
            </a:extLst>
          </p:cNvPr>
          <p:cNvSpPr/>
          <p:nvPr/>
        </p:nvSpPr>
        <p:spPr>
          <a:xfrm>
            <a:off x="4019528" y="332940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71" name="Rechteck 270">
            <a:extLst>
              <a:ext uri="{FF2B5EF4-FFF2-40B4-BE49-F238E27FC236}">
                <a16:creationId xmlns:a16="http://schemas.microsoft.com/office/drawing/2014/main" id="{B4112D5C-F1C5-4821-8A5E-C2780060B363}"/>
              </a:ext>
            </a:extLst>
          </p:cNvPr>
          <p:cNvSpPr/>
          <p:nvPr/>
        </p:nvSpPr>
        <p:spPr>
          <a:xfrm>
            <a:off x="4201679" y="3329400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73" name="Rechteck 272">
            <a:extLst>
              <a:ext uri="{FF2B5EF4-FFF2-40B4-BE49-F238E27FC236}">
                <a16:creationId xmlns:a16="http://schemas.microsoft.com/office/drawing/2014/main" id="{0FC6A4C3-DA9A-4AE1-91F5-4A18FF5C15E3}"/>
              </a:ext>
            </a:extLst>
          </p:cNvPr>
          <p:cNvSpPr/>
          <p:nvPr/>
        </p:nvSpPr>
        <p:spPr>
          <a:xfrm>
            <a:off x="3877037" y="3641568"/>
            <a:ext cx="1368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74" name="Rechteck 273">
            <a:extLst>
              <a:ext uri="{FF2B5EF4-FFF2-40B4-BE49-F238E27FC236}">
                <a16:creationId xmlns:a16="http://schemas.microsoft.com/office/drawing/2014/main" id="{F1FB2EFB-937C-4974-ACF3-B2CAEE0CEA72}"/>
              </a:ext>
            </a:extLst>
          </p:cNvPr>
          <p:cNvSpPr/>
          <p:nvPr/>
        </p:nvSpPr>
        <p:spPr>
          <a:xfrm>
            <a:off x="3885839" y="4276538"/>
            <a:ext cx="1368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75" name="Rechteck 274">
            <a:extLst>
              <a:ext uri="{FF2B5EF4-FFF2-40B4-BE49-F238E27FC236}">
                <a16:creationId xmlns:a16="http://schemas.microsoft.com/office/drawing/2014/main" id="{77ECE295-1C20-4946-B5C0-909A06ABDE47}"/>
              </a:ext>
            </a:extLst>
          </p:cNvPr>
          <p:cNvSpPr/>
          <p:nvPr/>
        </p:nvSpPr>
        <p:spPr>
          <a:xfrm>
            <a:off x="4110521" y="3329401"/>
            <a:ext cx="792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76" name="Rechteck 275">
            <a:extLst>
              <a:ext uri="{FF2B5EF4-FFF2-40B4-BE49-F238E27FC236}">
                <a16:creationId xmlns:a16="http://schemas.microsoft.com/office/drawing/2014/main" id="{75D43539-FA14-4B99-A3C7-1E70F59B2A50}"/>
              </a:ext>
            </a:extLst>
          </p:cNvPr>
          <p:cNvSpPr/>
          <p:nvPr/>
        </p:nvSpPr>
        <p:spPr>
          <a:xfrm>
            <a:off x="4122167" y="3964371"/>
            <a:ext cx="792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77" name="Textfeld 276">
            <a:extLst>
              <a:ext uri="{FF2B5EF4-FFF2-40B4-BE49-F238E27FC236}">
                <a16:creationId xmlns:a16="http://schemas.microsoft.com/office/drawing/2014/main" id="{87374FD9-DFD5-4F6A-A04B-7361D8AC9A6E}"/>
              </a:ext>
            </a:extLst>
          </p:cNvPr>
          <p:cNvSpPr txBox="1"/>
          <p:nvPr/>
        </p:nvSpPr>
        <p:spPr>
          <a:xfrm>
            <a:off x="164932" y="3290291"/>
            <a:ext cx="934792" cy="41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Thread 0</a:t>
            </a:r>
            <a:endParaRPr lang="en-US" sz="1200" dirty="0"/>
          </a:p>
        </p:txBody>
      </p:sp>
      <p:sp>
        <p:nvSpPr>
          <p:cNvPr id="278" name="Textfeld 277">
            <a:extLst>
              <a:ext uri="{FF2B5EF4-FFF2-40B4-BE49-F238E27FC236}">
                <a16:creationId xmlns:a16="http://schemas.microsoft.com/office/drawing/2014/main" id="{6C9E87DC-AF2D-43D9-9DAE-740009AB97A2}"/>
              </a:ext>
            </a:extLst>
          </p:cNvPr>
          <p:cNvSpPr txBox="1"/>
          <p:nvPr/>
        </p:nvSpPr>
        <p:spPr>
          <a:xfrm>
            <a:off x="164932" y="3598143"/>
            <a:ext cx="934792" cy="41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Thread 1</a:t>
            </a:r>
            <a:endParaRPr lang="en-US" sz="1200" dirty="0"/>
          </a:p>
        </p:txBody>
      </p:sp>
      <p:sp>
        <p:nvSpPr>
          <p:cNvPr id="279" name="Textfeld 278">
            <a:extLst>
              <a:ext uri="{FF2B5EF4-FFF2-40B4-BE49-F238E27FC236}">
                <a16:creationId xmlns:a16="http://schemas.microsoft.com/office/drawing/2014/main" id="{7757BC95-A60F-4226-85E9-31EF955E671C}"/>
              </a:ext>
            </a:extLst>
          </p:cNvPr>
          <p:cNvSpPr txBox="1"/>
          <p:nvPr/>
        </p:nvSpPr>
        <p:spPr>
          <a:xfrm>
            <a:off x="164932" y="3907294"/>
            <a:ext cx="934792" cy="41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Thread 2</a:t>
            </a:r>
            <a:endParaRPr lang="en-US" sz="1200" dirty="0"/>
          </a:p>
        </p:txBody>
      </p:sp>
      <p:sp>
        <p:nvSpPr>
          <p:cNvPr id="280" name="Textfeld 279">
            <a:extLst>
              <a:ext uri="{FF2B5EF4-FFF2-40B4-BE49-F238E27FC236}">
                <a16:creationId xmlns:a16="http://schemas.microsoft.com/office/drawing/2014/main" id="{37A5BF58-29D7-47C0-98F9-2407ACBAF2FD}"/>
              </a:ext>
            </a:extLst>
          </p:cNvPr>
          <p:cNvSpPr txBox="1"/>
          <p:nvPr/>
        </p:nvSpPr>
        <p:spPr>
          <a:xfrm>
            <a:off x="164932" y="4249311"/>
            <a:ext cx="934792" cy="41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Thread 3</a:t>
            </a:r>
            <a:endParaRPr lang="en-US" sz="1200" dirty="0"/>
          </a:p>
        </p:txBody>
      </p:sp>
      <p:sp>
        <p:nvSpPr>
          <p:cNvPr id="281" name="Textfeld 280">
            <a:extLst>
              <a:ext uri="{FF2B5EF4-FFF2-40B4-BE49-F238E27FC236}">
                <a16:creationId xmlns:a16="http://schemas.microsoft.com/office/drawing/2014/main" id="{3FA46956-281A-49E6-AF47-A559191602E8}"/>
              </a:ext>
            </a:extLst>
          </p:cNvPr>
          <p:cNvSpPr txBox="1"/>
          <p:nvPr/>
        </p:nvSpPr>
        <p:spPr>
          <a:xfrm>
            <a:off x="5431776" y="3104019"/>
            <a:ext cx="450276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ook Antiqua" panose="02040602050305030304" pitchFamily="18" charset="0"/>
              </a:rPr>
              <a:t>uint64 t = </a:t>
            </a:r>
            <a:r>
              <a:rPr lang="en-US" dirty="0" err="1">
                <a:solidFill>
                  <a:srgbClr val="FF0000"/>
                </a:solidFill>
                <a:latin typeface="Book Antiqua" panose="02040602050305030304" pitchFamily="18" charset="0"/>
              </a:rPr>
              <a:t>atomicfetchandadd</a:t>
            </a:r>
            <a:r>
              <a:rPr lang="en-US" dirty="0">
                <a:solidFill>
                  <a:srgbClr val="FF0000"/>
                </a:solidFill>
                <a:latin typeface="Book Antiqua" panose="02040602050305030304" pitchFamily="18" charset="0"/>
              </a:rPr>
              <a:t>(&amp;cnt,1);</a:t>
            </a:r>
          </a:p>
          <a:p>
            <a:r>
              <a:rPr lang="en-US" dirty="0">
                <a:latin typeface="Book Antiqua" panose="02040602050305030304" pitchFamily="18" charset="0"/>
              </a:rPr>
              <a:t>uint64 x = </a:t>
            </a:r>
            <a:r>
              <a:rPr lang="en-US" dirty="0" err="1">
                <a:latin typeface="Book Antiqua" panose="02040602050305030304" pitchFamily="18" charset="0"/>
              </a:rPr>
              <a:t>generateanchor</a:t>
            </a:r>
            <a:r>
              <a:rPr lang="en-US" dirty="0">
                <a:latin typeface="Book Antiqua" panose="02040602050305030304" pitchFamily="18" charset="0"/>
              </a:rPr>
              <a:t>(</a:t>
            </a:r>
            <a:r>
              <a:rPr lang="en-US" dirty="0" err="1">
                <a:latin typeface="Book Antiqua" panose="02040602050305030304" pitchFamily="18" charset="0"/>
              </a:rPr>
              <a:t>i+t</a:t>
            </a:r>
            <a:r>
              <a:rPr lang="en-US" dirty="0">
                <a:latin typeface="Book Antiqua" panose="02040602050305030304" pitchFamily="18" charset="0"/>
              </a:rPr>
              <a:t>);</a:t>
            </a:r>
          </a:p>
          <a:p>
            <a:r>
              <a:rPr lang="en-US" dirty="0">
                <a:latin typeface="Book Antiqua" panose="02040602050305030304" pitchFamily="18" charset="0"/>
              </a:rPr>
              <a:t>do{ </a:t>
            </a:r>
          </a:p>
          <a:p>
            <a:r>
              <a:rPr lang="en-US" dirty="0">
                <a:latin typeface="Book Antiqua" panose="02040602050305030304" pitchFamily="18" charset="0"/>
              </a:rPr>
              <a:t>  x = </a:t>
            </a:r>
            <a:r>
              <a:rPr lang="en-US" dirty="0">
                <a:solidFill>
                  <a:srgbClr val="00B0F0"/>
                </a:solidFill>
                <a:latin typeface="Book Antiqua" panose="02040602050305030304" pitchFamily="18" charset="0"/>
              </a:rPr>
              <a:t>f(x);</a:t>
            </a:r>
          </a:p>
          <a:p>
            <a:r>
              <a:rPr lang="en-US" dirty="0">
                <a:latin typeface="Book Antiqua" panose="02040602050305030304" pitchFamily="18" charset="0"/>
              </a:rPr>
              <a:t>  steps++;  </a:t>
            </a:r>
          </a:p>
          <a:p>
            <a:r>
              <a:rPr lang="en-US" dirty="0">
                <a:latin typeface="Book Antiqua" panose="02040602050305030304" pitchFamily="18" charset="0"/>
              </a:rPr>
              <a:t>  if(</a:t>
            </a:r>
            <a:r>
              <a:rPr lang="en-US" dirty="0" err="1">
                <a:latin typeface="Book Antiqua" panose="02040602050305030304" pitchFamily="18" charset="0"/>
              </a:rPr>
              <a:t>isanchor</a:t>
            </a:r>
            <a:r>
              <a:rPr lang="en-US" dirty="0">
                <a:latin typeface="Book Antiqua" panose="02040602050305030304" pitchFamily="18" charset="0"/>
              </a:rPr>
              <a:t>(x)){    </a:t>
            </a:r>
          </a:p>
          <a:p>
            <a:r>
              <a:rPr lang="en-US" dirty="0">
                <a:solidFill>
                  <a:srgbClr val="00B050"/>
                </a:solidFill>
                <a:latin typeface="Book Antiqua" panose="02040602050305030304" pitchFamily="18" charset="0"/>
              </a:rPr>
              <a:t>        w(</a:t>
            </a:r>
            <a:r>
              <a:rPr lang="en-US" dirty="0" err="1">
                <a:solidFill>
                  <a:srgbClr val="00B050"/>
                </a:solidFill>
                <a:latin typeface="Book Antiqua" panose="02040602050305030304" pitchFamily="18" charset="0"/>
              </a:rPr>
              <a:t>dist,arc,i,steps,x</a:t>
            </a:r>
            <a:r>
              <a:rPr lang="en-US" dirty="0">
                <a:solidFill>
                  <a:srgbClr val="00B050"/>
                </a:solidFill>
                <a:latin typeface="Book Antiqua" panose="02040602050305030304" pitchFamily="18" charset="0"/>
              </a:rPr>
              <a:t>);  </a:t>
            </a:r>
          </a:p>
          <a:p>
            <a:r>
              <a:rPr lang="en-US" dirty="0">
                <a:latin typeface="Book Antiqua" panose="02040602050305030304" pitchFamily="18" charset="0"/>
              </a:rPr>
              <a:t>        t = </a:t>
            </a:r>
            <a:r>
              <a:rPr lang="en-US" dirty="0" err="1">
                <a:solidFill>
                  <a:srgbClr val="FF0000"/>
                </a:solidFill>
                <a:latin typeface="Book Antiqua" panose="02040602050305030304" pitchFamily="18" charset="0"/>
              </a:rPr>
              <a:t>atomicfetchandadd</a:t>
            </a:r>
            <a:r>
              <a:rPr lang="en-US" dirty="0">
                <a:solidFill>
                  <a:srgbClr val="FF0000"/>
                </a:solidFill>
                <a:latin typeface="Book Antiqua" panose="02040602050305030304" pitchFamily="18" charset="0"/>
              </a:rPr>
              <a:t>(&amp;cnt,1);    </a:t>
            </a:r>
          </a:p>
          <a:p>
            <a:r>
              <a:rPr lang="en-US" dirty="0">
                <a:latin typeface="Book Antiqua" panose="02040602050305030304" pitchFamily="18" charset="0"/>
              </a:rPr>
              <a:t>        if(t&lt;M/NB){      </a:t>
            </a:r>
          </a:p>
          <a:p>
            <a:r>
              <a:rPr lang="en-US" dirty="0">
                <a:latin typeface="Book Antiqua" panose="02040602050305030304" pitchFamily="18" charset="0"/>
              </a:rPr>
              <a:t>              x = </a:t>
            </a:r>
            <a:r>
              <a:rPr lang="en-US" dirty="0" err="1">
                <a:latin typeface="Book Antiqua" panose="02040602050305030304" pitchFamily="18" charset="0"/>
              </a:rPr>
              <a:t>generateanchor</a:t>
            </a:r>
            <a:r>
              <a:rPr lang="en-US" dirty="0">
                <a:latin typeface="Book Antiqua" panose="02040602050305030304" pitchFamily="18" charset="0"/>
              </a:rPr>
              <a:t>(</a:t>
            </a:r>
            <a:r>
              <a:rPr lang="en-US" dirty="0" err="1">
                <a:latin typeface="Book Antiqua" panose="02040602050305030304" pitchFamily="18" charset="0"/>
              </a:rPr>
              <a:t>i+t</a:t>
            </a:r>
            <a:r>
              <a:rPr lang="en-US" dirty="0">
                <a:latin typeface="Book Antiqua" panose="02040602050305030304" pitchFamily="18" charset="0"/>
              </a:rPr>
              <a:t>);</a:t>
            </a:r>
          </a:p>
          <a:p>
            <a:r>
              <a:rPr lang="en-US" dirty="0">
                <a:latin typeface="Book Antiqua" panose="02040602050305030304" pitchFamily="18" charset="0"/>
              </a:rPr>
              <a:t>              steps = 0;  }</a:t>
            </a:r>
          </a:p>
          <a:p>
            <a:r>
              <a:rPr lang="en-US" dirty="0">
                <a:latin typeface="Book Antiqua" panose="02040602050305030304" pitchFamily="18" charset="0"/>
              </a:rPr>
              <a:t>        }</a:t>
            </a:r>
          </a:p>
          <a:p>
            <a:r>
              <a:rPr lang="en-US" dirty="0">
                <a:latin typeface="Book Antiqua" panose="02040602050305030304" pitchFamily="18" charset="0"/>
              </a:rPr>
              <a:t>}while(t&lt;M/NB); </a:t>
            </a:r>
          </a:p>
        </p:txBody>
      </p:sp>
    </p:spTree>
    <p:extLst>
      <p:ext uri="{BB962C8B-B14F-4D97-AF65-F5344CB8AC3E}">
        <p14:creationId xmlns:p14="http://schemas.microsoft.com/office/powerpoint/2010/main" val="2526082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1" grpId="0" animBg="1"/>
      <p:bldP spid="152" grpId="0" animBg="1"/>
      <p:bldP spid="153" grpId="0" animBg="1"/>
      <p:bldP spid="153" grpId="1" animBg="1"/>
      <p:bldP spid="154" grpId="0" animBg="1"/>
      <p:bldP spid="154" grpId="1" animBg="1"/>
      <p:bldP spid="155" grpId="0" animBg="1"/>
      <p:bldP spid="155" grpId="1" animBg="1"/>
      <p:bldP spid="156" grpId="0" animBg="1"/>
      <p:bldP spid="156" grpId="1" animBg="1"/>
      <p:bldP spid="157" grpId="0" animBg="1"/>
      <p:bldP spid="158" grpId="0" animBg="1"/>
      <p:bldP spid="160" grpId="0" animBg="1"/>
      <p:bldP spid="161" grpId="0" animBg="1"/>
      <p:bldP spid="162" grpId="0" animBg="1"/>
      <p:bldP spid="162" grpId="1" animBg="1"/>
      <p:bldP spid="163" grpId="0" animBg="1"/>
      <p:bldP spid="164" grpId="0" animBg="1"/>
      <p:bldP spid="165" grpId="0" animBg="1"/>
      <p:bldP spid="167" grpId="0" animBg="1"/>
      <p:bldP spid="168" grpId="0" animBg="1"/>
      <p:bldP spid="169" grpId="0" animBg="1"/>
      <p:bldP spid="170" grpId="0" animBg="1"/>
      <p:bldP spid="170" grpId="1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87" grpId="0" animBg="1"/>
      <p:bldP spid="188" grpId="0" animBg="1"/>
      <p:bldP spid="191" grpId="0" animBg="1"/>
      <p:bldP spid="192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17" grpId="0" animBg="1"/>
      <p:bldP spid="217" grpId="1" animBg="1"/>
      <p:bldP spid="218" grpId="0" animBg="1"/>
      <p:bldP spid="218" grpId="1" animBg="1"/>
      <p:bldP spid="219" grpId="0" animBg="1"/>
      <p:bldP spid="220" grpId="0" animBg="1"/>
      <p:bldP spid="221" grpId="0" animBg="1"/>
      <p:bldP spid="222" grpId="0" animBg="1"/>
      <p:bldP spid="223" grpId="0" animBg="1"/>
      <p:bldP spid="224" grpId="0" animBg="1"/>
      <p:bldP spid="228" grpId="0" animBg="1"/>
      <p:bldP spid="229" grpId="0" animBg="1"/>
      <p:bldP spid="230" grpId="0" animBg="1"/>
      <p:bldP spid="231" grpId="0" animBg="1"/>
      <p:bldP spid="232" grpId="0" animBg="1"/>
      <p:bldP spid="233" grpId="0" animBg="1"/>
      <p:bldP spid="234" grpId="0" animBg="1"/>
      <p:bldP spid="235" grpId="0" animBg="1"/>
      <p:bldP spid="236" grpId="0" animBg="1"/>
      <p:bldP spid="237" grpId="0" animBg="1"/>
      <p:bldP spid="238" grpId="0" animBg="1"/>
      <p:bldP spid="239" grpId="0" animBg="1"/>
      <p:bldP spid="240" grpId="0" animBg="1"/>
      <p:bldP spid="241" grpId="0" animBg="1"/>
      <p:bldP spid="242" grpId="0" animBg="1"/>
      <p:bldP spid="243" grpId="0" animBg="1"/>
      <p:bldP spid="244" grpId="0" animBg="1"/>
      <p:bldP spid="245" grpId="0" animBg="1"/>
      <p:bldP spid="246" grpId="0" animBg="1"/>
      <p:bldP spid="247" grpId="0" animBg="1"/>
      <p:bldP spid="248" grpId="0" animBg="1"/>
      <p:bldP spid="249" grpId="0" animBg="1"/>
      <p:bldP spid="250" grpId="0" animBg="1"/>
      <p:bldP spid="251" grpId="0" animBg="1"/>
      <p:bldP spid="252" grpId="0" animBg="1"/>
      <p:bldP spid="253" grpId="0" animBg="1"/>
      <p:bldP spid="254" grpId="0" animBg="1"/>
      <p:bldP spid="255" grpId="0" animBg="1"/>
      <p:bldP spid="256" grpId="0" animBg="1"/>
      <p:bldP spid="257" grpId="0" animBg="1"/>
      <p:bldP spid="258" grpId="0" animBg="1"/>
      <p:bldP spid="259" grpId="0" animBg="1"/>
      <p:bldP spid="260" grpId="0" animBg="1"/>
      <p:bldP spid="261" grpId="0" animBg="1"/>
      <p:bldP spid="262" grpId="0" animBg="1"/>
      <p:bldP spid="263" grpId="0" animBg="1"/>
      <p:bldP spid="264" grpId="0" animBg="1"/>
      <p:bldP spid="265" grpId="0" animBg="1"/>
      <p:bldP spid="266" grpId="0" animBg="1"/>
      <p:bldP spid="267" grpId="0" animBg="1"/>
      <p:bldP spid="268" grpId="0" animBg="1"/>
      <p:bldP spid="270" grpId="0" animBg="1"/>
      <p:bldP spid="271" grpId="0" animBg="1"/>
      <p:bldP spid="273" grpId="0" animBg="1"/>
      <p:bldP spid="274" grpId="0" animBg="1"/>
      <p:bldP spid="275" grpId="0" animBg="1"/>
      <p:bldP spid="27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1DFB59-245E-4BC4-89A7-58C5714B4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Results: stream cipher 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9F2D07A-5B1A-4A0C-9EB4-8E0F048C0C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1321" y="1916700"/>
            <a:ext cx="4229358" cy="4229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1320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1DFB59-245E-4BC4-89A7-58C5714B4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Results: stream cipher </a:t>
            </a: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624FA435-55B3-4F80-AD8B-FEE8AFB870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617" y="2575597"/>
            <a:ext cx="4275827" cy="3960000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112106A3-F553-4F67-949D-0581A677FB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27558" y="2575597"/>
            <a:ext cx="4275826" cy="3960000"/>
          </a:xfrm>
          <a:prstGeom prst="rect">
            <a:avLst/>
          </a:prstGeom>
        </p:spPr>
      </p:pic>
      <p:sp>
        <p:nvSpPr>
          <p:cNvPr id="20" name="Textfeld 19">
            <a:extLst>
              <a:ext uri="{FF2B5EF4-FFF2-40B4-BE49-F238E27FC236}">
                <a16:creationId xmlns:a16="http://schemas.microsoft.com/office/drawing/2014/main" id="{C0F156D7-49A8-4E25-9BDA-FF2AC77037DE}"/>
              </a:ext>
            </a:extLst>
          </p:cNvPr>
          <p:cNvSpPr txBox="1"/>
          <p:nvPr/>
        </p:nvSpPr>
        <p:spPr>
          <a:xfrm>
            <a:off x="1671595" y="2175487"/>
            <a:ext cx="33098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/>
              <a:t>Volta GPU (N=2MB)</a:t>
            </a:r>
            <a:endParaRPr lang="en-US" sz="2000" b="1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88378760-DC97-40E5-AA6B-CE743158EDDE}"/>
              </a:ext>
            </a:extLst>
          </p:cNvPr>
          <p:cNvSpPr txBox="1"/>
          <p:nvPr/>
        </p:nvSpPr>
        <p:spPr>
          <a:xfrm>
            <a:off x="7210536" y="2175487"/>
            <a:ext cx="33098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err="1"/>
              <a:t>Jetson</a:t>
            </a:r>
            <a:r>
              <a:rPr lang="de-DE" sz="2000" b="1" dirty="0"/>
              <a:t> Nano (N=4kB)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147109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80F5A9-DC49-4FE6-A8AA-B14D9420A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Analysis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Jetson</a:t>
            </a:r>
            <a:r>
              <a:rPr lang="de-DE" dirty="0"/>
              <a:t> Nano:  stream </a:t>
            </a:r>
            <a:r>
              <a:rPr lang="de-DE" dirty="0" err="1"/>
              <a:t>cipher</a:t>
            </a:r>
            <a:r>
              <a:rPr lang="de-DE" dirty="0"/>
              <a:t> </a:t>
            </a:r>
            <a:endParaRPr lang="en-US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9CCEC76-2ADB-470D-B223-26C9A4AFAA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45401" y="2312493"/>
            <a:ext cx="3982333" cy="39333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D39CA2B5-0E46-43FD-A214-D00819AD62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402" y="2158257"/>
            <a:ext cx="4275828" cy="396000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2A940F3B-F511-4217-8E65-7584853CD6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001098"/>
            <a:ext cx="4870843" cy="4244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8027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16EB9C-5FF5-471C-82EE-F9456E0E2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Stochastic Task Sets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B662BEC-FAFE-4C80-977E-4FDD527F23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5907" y="2247442"/>
            <a:ext cx="4000186" cy="4000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057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16EB9C-5FF5-471C-82EE-F9456E0E2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random number generator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E0DD06ED-B5C9-4571-8957-AA10A1C39E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31195" y="2346772"/>
            <a:ext cx="4275827" cy="3960000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18206CCC-A22E-4951-9817-59693EC717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84978" y="2346772"/>
            <a:ext cx="4275827" cy="3960000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D96E6626-8988-48FF-82B6-5F2206B76C14}"/>
              </a:ext>
            </a:extLst>
          </p:cNvPr>
          <p:cNvSpPr txBox="1"/>
          <p:nvPr/>
        </p:nvSpPr>
        <p:spPr>
          <a:xfrm>
            <a:off x="1614173" y="1965698"/>
            <a:ext cx="33098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/>
              <a:t>Volta GPU (N= 2MB)</a:t>
            </a:r>
            <a:endParaRPr lang="en-US" sz="2000" b="1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BA461E50-4ED8-472E-AD69-1AE9DB9B7894}"/>
              </a:ext>
            </a:extLst>
          </p:cNvPr>
          <p:cNvSpPr txBox="1"/>
          <p:nvPr/>
        </p:nvSpPr>
        <p:spPr>
          <a:xfrm>
            <a:off x="7750935" y="1965698"/>
            <a:ext cx="33098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err="1"/>
              <a:t>Jetson</a:t>
            </a:r>
            <a:r>
              <a:rPr lang="de-DE" sz="2000" b="1" dirty="0"/>
              <a:t> Nano (M=4kB)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6783378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80F5A9-DC49-4FE6-A8AA-B14D9420A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Analysis </a:t>
            </a:r>
            <a:r>
              <a:rPr lang="de-DE" dirty="0" err="1"/>
              <a:t>for</a:t>
            </a:r>
            <a:r>
              <a:rPr lang="de-DE" dirty="0"/>
              <a:t> Volta GPU, </a:t>
            </a:r>
            <a:r>
              <a:rPr lang="de-DE" dirty="0" err="1"/>
              <a:t>random</a:t>
            </a:r>
            <a:r>
              <a:rPr lang="de-DE" dirty="0"/>
              <a:t> </a:t>
            </a:r>
            <a:r>
              <a:rPr lang="de-DE" dirty="0" err="1"/>
              <a:t>number</a:t>
            </a:r>
            <a:r>
              <a:rPr lang="de-DE" dirty="0"/>
              <a:t> </a:t>
            </a:r>
            <a:r>
              <a:rPr lang="de-DE" dirty="0" err="1"/>
              <a:t>generator</a:t>
            </a:r>
            <a:r>
              <a:rPr lang="de-DE" dirty="0"/>
              <a:t> </a:t>
            </a:r>
            <a:endParaRPr lang="en-US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9CCEC76-2ADB-470D-B223-26C9A4AFAA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45401" y="2312493"/>
            <a:ext cx="3982333" cy="39333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D39CA2B5-0E46-43FD-A214-D00819AD62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45403" y="2158257"/>
            <a:ext cx="4275829" cy="396000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2A940F3B-F511-4217-8E65-7584853CD6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26506" y="2001098"/>
            <a:ext cx="4209831" cy="4244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0244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10DBF5-CBB6-4793-A52D-5B354337A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Conclusion</a:t>
            </a:r>
            <a:endParaRPr lang="en-US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AAE0294-10BD-45A7-B2C4-BFA9D0BC35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600" dirty="0"/>
              <a:t>Stream cipher and pseudo random number generator are compromised of many independent tasks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600" dirty="0"/>
              <a:t>Task runtimes are stochastic and follow a common distribution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600" dirty="0"/>
              <a:t>„one task per thread“ leads to a bad utilization of GPUs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600" dirty="0"/>
              <a:t>Strategies:</a:t>
            </a:r>
          </a:p>
          <a:p>
            <a:pPr marL="9715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Irregular loops</a:t>
            </a:r>
          </a:p>
          <a:p>
            <a:pPr marL="9715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Compaction and re-assignment</a:t>
            </a:r>
          </a:p>
          <a:p>
            <a:pPr marL="9715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Dynamic work distribution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600" dirty="0"/>
              <a:t>Dynamic distribution shows good performance and better warp execution efficiency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600" dirty="0"/>
              <a:t>Next steps:</a:t>
            </a:r>
          </a:p>
          <a:p>
            <a:pPr marL="9715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Normal and exponential distributions</a:t>
            </a:r>
          </a:p>
          <a:p>
            <a:pPr marL="9715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Provide a pattern/library to use these strategies </a:t>
            </a:r>
          </a:p>
          <a:p>
            <a:pPr marL="9715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Compare to </a:t>
            </a:r>
            <a:r>
              <a:rPr lang="en-US" sz="1600" dirty="0" err="1"/>
              <a:t>openMP</a:t>
            </a:r>
            <a:r>
              <a:rPr lang="en-US" sz="1600" dirty="0"/>
              <a:t> scheduling strategies</a:t>
            </a:r>
          </a:p>
          <a:p>
            <a:pPr marL="971550" lvl="1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C0B438F-99A7-49FF-B203-F64D2900AAAE}"/>
              </a:ext>
            </a:extLst>
          </p:cNvPr>
          <p:cNvSpPr txBox="1"/>
          <p:nvPr/>
        </p:nvSpPr>
        <p:spPr>
          <a:xfrm>
            <a:off x="7138931" y="5624551"/>
            <a:ext cx="41974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Thanks</a:t>
            </a:r>
            <a:r>
              <a:rPr lang="de-DE" sz="3200" dirty="0">
                <a:solidFill>
                  <a:srgbClr val="FF0000"/>
                </a:solidFill>
              </a:rPr>
              <a:t>! Questions? 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994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037FEE-EC65-4170-9FE6-64DA5E2FB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Dynamic Distribution </a:t>
            </a:r>
            <a:r>
              <a:rPr lang="de-DE" dirty="0" err="1"/>
              <a:t>using</a:t>
            </a:r>
            <a:r>
              <a:rPr lang="de-DE" dirty="0"/>
              <a:t> </a:t>
            </a:r>
            <a:r>
              <a:rPr lang="de-DE" dirty="0" err="1"/>
              <a:t>atomics</a:t>
            </a:r>
            <a:endParaRPr lang="en-US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3727CA36-8879-4734-A74A-05D026642F08}"/>
              </a:ext>
            </a:extLst>
          </p:cNvPr>
          <p:cNvSpPr/>
          <p:nvPr/>
        </p:nvSpPr>
        <p:spPr>
          <a:xfrm>
            <a:off x="1296000" y="2189281"/>
            <a:ext cx="744277" cy="3217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84F36A33-8D03-475E-BC00-F09FBDC4C978}"/>
              </a:ext>
            </a:extLst>
          </p:cNvPr>
          <p:cNvGrpSpPr/>
          <p:nvPr/>
        </p:nvGrpSpPr>
        <p:grpSpPr>
          <a:xfrm>
            <a:off x="1337349" y="2242352"/>
            <a:ext cx="661580" cy="215636"/>
            <a:chOff x="546974" y="382039"/>
            <a:chExt cx="576000" cy="144750"/>
          </a:xfrm>
          <a:noFill/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AF023788-79D6-4B8A-92DE-9D46B65BAF37}"/>
                </a:ext>
              </a:extLst>
            </p:cNvPr>
            <p:cNvSpPr/>
            <p:nvPr/>
          </p:nvSpPr>
          <p:spPr>
            <a:xfrm>
              <a:off x="546974" y="382789"/>
              <a:ext cx="144000" cy="144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EC0452FC-9DC8-4772-8DBF-612551CCFF59}"/>
                </a:ext>
              </a:extLst>
            </p:cNvPr>
            <p:cNvSpPr/>
            <p:nvPr/>
          </p:nvSpPr>
          <p:spPr>
            <a:xfrm>
              <a:off x="690974" y="382789"/>
              <a:ext cx="144000" cy="144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483D52B3-D288-4280-82F7-9A68B7A50445}"/>
                </a:ext>
              </a:extLst>
            </p:cNvPr>
            <p:cNvSpPr/>
            <p:nvPr/>
          </p:nvSpPr>
          <p:spPr>
            <a:xfrm>
              <a:off x="834974" y="382789"/>
              <a:ext cx="144000" cy="144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F8BBC909-228E-4716-984E-7A29A5999402}"/>
                </a:ext>
              </a:extLst>
            </p:cNvPr>
            <p:cNvSpPr/>
            <p:nvPr/>
          </p:nvSpPr>
          <p:spPr>
            <a:xfrm>
              <a:off x="978974" y="382039"/>
              <a:ext cx="144000" cy="144000"/>
            </a:xfrm>
            <a:prstGeom prst="rect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02A7C6F6-9632-4FDD-BBEE-F0A5CAB24466}"/>
              </a:ext>
            </a:extLst>
          </p:cNvPr>
          <p:cNvGrpSpPr/>
          <p:nvPr/>
        </p:nvGrpSpPr>
        <p:grpSpPr>
          <a:xfrm>
            <a:off x="4025911" y="2189281"/>
            <a:ext cx="413487" cy="321778"/>
            <a:chOff x="888974" y="963423"/>
            <a:chExt cx="360000" cy="216000"/>
          </a:xfrm>
        </p:grpSpPr>
        <p:grpSp>
          <p:nvGrpSpPr>
            <p:cNvPr id="12" name="Gruppieren 11">
              <a:extLst>
                <a:ext uri="{FF2B5EF4-FFF2-40B4-BE49-F238E27FC236}">
                  <a16:creationId xmlns:a16="http://schemas.microsoft.com/office/drawing/2014/main" id="{9F9042B3-58C2-413D-8339-73E7B3DACD61}"/>
                </a:ext>
              </a:extLst>
            </p:cNvPr>
            <p:cNvGrpSpPr/>
            <p:nvPr/>
          </p:nvGrpSpPr>
          <p:grpSpPr>
            <a:xfrm>
              <a:off x="924974" y="999423"/>
              <a:ext cx="288000" cy="144000"/>
              <a:chOff x="906974" y="999423"/>
              <a:chExt cx="288000" cy="144000"/>
            </a:xfrm>
          </p:grpSpPr>
          <p:sp>
            <p:nvSpPr>
              <p:cNvPr id="14" name="Rechteck 13">
                <a:extLst>
                  <a:ext uri="{FF2B5EF4-FFF2-40B4-BE49-F238E27FC236}">
                    <a16:creationId xmlns:a16="http://schemas.microsoft.com/office/drawing/2014/main" id="{F92FB283-3629-430B-82F8-7A44A0BFC437}"/>
                  </a:ext>
                </a:extLst>
              </p:cNvPr>
              <p:cNvSpPr/>
              <p:nvPr/>
            </p:nvSpPr>
            <p:spPr>
              <a:xfrm>
                <a:off x="906974" y="999423"/>
                <a:ext cx="144000" cy="144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Rechteck 14">
                <a:extLst>
                  <a:ext uri="{FF2B5EF4-FFF2-40B4-BE49-F238E27FC236}">
                    <a16:creationId xmlns:a16="http://schemas.microsoft.com/office/drawing/2014/main" id="{0D3A3FD2-46DA-4EA7-9909-E6E470F7D4A3}"/>
                  </a:ext>
                </a:extLst>
              </p:cNvPr>
              <p:cNvSpPr/>
              <p:nvPr/>
            </p:nvSpPr>
            <p:spPr>
              <a:xfrm>
                <a:off x="1050974" y="999423"/>
                <a:ext cx="144000" cy="1440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w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A737713F-19E8-41E5-8837-9714B35C2D3A}"/>
                </a:ext>
              </a:extLst>
            </p:cNvPr>
            <p:cNvSpPr/>
            <p:nvPr/>
          </p:nvSpPr>
          <p:spPr>
            <a:xfrm>
              <a:off x="888974" y="963423"/>
              <a:ext cx="360000" cy="21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141DBC75-3646-45E6-A81A-50749A158D1F}"/>
              </a:ext>
            </a:extLst>
          </p:cNvPr>
          <p:cNvGrpSpPr/>
          <p:nvPr/>
        </p:nvGrpSpPr>
        <p:grpSpPr>
          <a:xfrm>
            <a:off x="9481683" y="2189281"/>
            <a:ext cx="413487" cy="321778"/>
            <a:chOff x="888974" y="963423"/>
            <a:chExt cx="360000" cy="216000"/>
          </a:xfrm>
        </p:grpSpPr>
        <p:grpSp>
          <p:nvGrpSpPr>
            <p:cNvPr id="17" name="Gruppieren 16">
              <a:extLst>
                <a:ext uri="{FF2B5EF4-FFF2-40B4-BE49-F238E27FC236}">
                  <a16:creationId xmlns:a16="http://schemas.microsoft.com/office/drawing/2014/main" id="{21D20045-5912-4395-841B-4A3D55B91981}"/>
                </a:ext>
              </a:extLst>
            </p:cNvPr>
            <p:cNvGrpSpPr/>
            <p:nvPr/>
          </p:nvGrpSpPr>
          <p:grpSpPr>
            <a:xfrm>
              <a:off x="924974" y="999423"/>
              <a:ext cx="288000" cy="144000"/>
              <a:chOff x="906974" y="999423"/>
              <a:chExt cx="288000" cy="144000"/>
            </a:xfrm>
          </p:grpSpPr>
          <p:sp>
            <p:nvSpPr>
              <p:cNvPr id="19" name="Rechteck 18">
                <a:extLst>
                  <a:ext uri="{FF2B5EF4-FFF2-40B4-BE49-F238E27FC236}">
                    <a16:creationId xmlns:a16="http://schemas.microsoft.com/office/drawing/2014/main" id="{FA42AC94-DBC8-4003-9FCD-8AA47C4835D3}"/>
                  </a:ext>
                </a:extLst>
              </p:cNvPr>
              <p:cNvSpPr/>
              <p:nvPr/>
            </p:nvSpPr>
            <p:spPr>
              <a:xfrm>
                <a:off x="906974" y="999423"/>
                <a:ext cx="144000" cy="144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hteck 19">
                <a:extLst>
                  <a:ext uri="{FF2B5EF4-FFF2-40B4-BE49-F238E27FC236}">
                    <a16:creationId xmlns:a16="http://schemas.microsoft.com/office/drawing/2014/main" id="{1E850067-F384-43F1-8C46-93F84D86FCEB}"/>
                  </a:ext>
                </a:extLst>
              </p:cNvPr>
              <p:cNvSpPr/>
              <p:nvPr/>
            </p:nvSpPr>
            <p:spPr>
              <a:xfrm>
                <a:off x="1050974" y="999423"/>
                <a:ext cx="144000" cy="1440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w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FC43A987-EFB5-401B-8E0D-D0D49FEF9E57}"/>
                </a:ext>
              </a:extLst>
            </p:cNvPr>
            <p:cNvSpPr/>
            <p:nvPr/>
          </p:nvSpPr>
          <p:spPr>
            <a:xfrm>
              <a:off x="888974" y="963423"/>
              <a:ext cx="360000" cy="21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80DCBC2A-E4F9-4429-9E86-ADA287E4419B}"/>
              </a:ext>
            </a:extLst>
          </p:cNvPr>
          <p:cNvGrpSpPr/>
          <p:nvPr/>
        </p:nvGrpSpPr>
        <p:grpSpPr>
          <a:xfrm>
            <a:off x="5184971" y="2189281"/>
            <a:ext cx="413487" cy="321778"/>
            <a:chOff x="888974" y="963423"/>
            <a:chExt cx="360000" cy="216000"/>
          </a:xfrm>
        </p:grpSpPr>
        <p:grpSp>
          <p:nvGrpSpPr>
            <p:cNvPr id="22" name="Gruppieren 21">
              <a:extLst>
                <a:ext uri="{FF2B5EF4-FFF2-40B4-BE49-F238E27FC236}">
                  <a16:creationId xmlns:a16="http://schemas.microsoft.com/office/drawing/2014/main" id="{DBB560BF-E109-475D-9ABF-29955ED88FC8}"/>
                </a:ext>
              </a:extLst>
            </p:cNvPr>
            <p:cNvGrpSpPr/>
            <p:nvPr/>
          </p:nvGrpSpPr>
          <p:grpSpPr>
            <a:xfrm>
              <a:off x="924974" y="999423"/>
              <a:ext cx="288000" cy="144000"/>
              <a:chOff x="906974" y="999423"/>
              <a:chExt cx="288000" cy="144000"/>
            </a:xfrm>
          </p:grpSpPr>
          <p:sp>
            <p:nvSpPr>
              <p:cNvPr id="24" name="Rechteck 23">
                <a:extLst>
                  <a:ext uri="{FF2B5EF4-FFF2-40B4-BE49-F238E27FC236}">
                    <a16:creationId xmlns:a16="http://schemas.microsoft.com/office/drawing/2014/main" id="{F0E6089D-5B48-42C9-8CD0-455AE537CB2B}"/>
                  </a:ext>
                </a:extLst>
              </p:cNvPr>
              <p:cNvSpPr/>
              <p:nvPr/>
            </p:nvSpPr>
            <p:spPr>
              <a:xfrm>
                <a:off x="906974" y="999423"/>
                <a:ext cx="144000" cy="144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hteck 24">
                <a:extLst>
                  <a:ext uri="{FF2B5EF4-FFF2-40B4-BE49-F238E27FC236}">
                    <a16:creationId xmlns:a16="http://schemas.microsoft.com/office/drawing/2014/main" id="{D6205BB4-330E-4B08-BF7D-2C55DD5084D4}"/>
                  </a:ext>
                </a:extLst>
              </p:cNvPr>
              <p:cNvSpPr/>
              <p:nvPr/>
            </p:nvSpPr>
            <p:spPr>
              <a:xfrm>
                <a:off x="1050974" y="999423"/>
                <a:ext cx="144000" cy="1440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w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D565FC43-F6D1-41F0-8F5A-82662E31B6AB}"/>
                </a:ext>
              </a:extLst>
            </p:cNvPr>
            <p:cNvSpPr/>
            <p:nvPr/>
          </p:nvSpPr>
          <p:spPr>
            <a:xfrm>
              <a:off x="888974" y="963423"/>
              <a:ext cx="360000" cy="21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F142BEFC-210F-4FC9-AE88-86313D308C00}"/>
              </a:ext>
            </a:extLst>
          </p:cNvPr>
          <p:cNvGrpSpPr/>
          <p:nvPr/>
        </p:nvGrpSpPr>
        <p:grpSpPr>
          <a:xfrm>
            <a:off x="2495180" y="2242911"/>
            <a:ext cx="330790" cy="214519"/>
            <a:chOff x="906974" y="999423"/>
            <a:chExt cx="288000" cy="144000"/>
          </a:xfrm>
        </p:grpSpPr>
        <p:sp>
          <p:nvSpPr>
            <p:cNvPr id="27" name="Rechteck 26">
              <a:extLst>
                <a:ext uri="{FF2B5EF4-FFF2-40B4-BE49-F238E27FC236}">
                  <a16:creationId xmlns:a16="http://schemas.microsoft.com/office/drawing/2014/main" id="{EA1106FC-A324-4816-BFEE-CBE25EB1C45E}"/>
                </a:ext>
              </a:extLst>
            </p:cNvPr>
            <p:cNvSpPr/>
            <p:nvPr/>
          </p:nvSpPr>
          <p:spPr>
            <a:xfrm>
              <a:off x="906974" y="999423"/>
              <a:ext cx="144000" cy="144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8" name="Rechteck 27">
              <a:extLst>
                <a:ext uri="{FF2B5EF4-FFF2-40B4-BE49-F238E27FC236}">
                  <a16:creationId xmlns:a16="http://schemas.microsoft.com/office/drawing/2014/main" id="{B8920447-D73C-42FA-A498-050356FE4003}"/>
                </a:ext>
              </a:extLst>
            </p:cNvPr>
            <p:cNvSpPr/>
            <p:nvPr/>
          </p:nvSpPr>
          <p:spPr>
            <a:xfrm>
              <a:off x="1050974" y="999423"/>
              <a:ext cx="144000" cy="14400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9" name="Rechteck 28">
            <a:extLst>
              <a:ext uri="{FF2B5EF4-FFF2-40B4-BE49-F238E27FC236}">
                <a16:creationId xmlns:a16="http://schemas.microsoft.com/office/drawing/2014/main" id="{B8276E96-259F-4BC2-ABBC-087FDF8B89E6}"/>
              </a:ext>
            </a:extLst>
          </p:cNvPr>
          <p:cNvSpPr/>
          <p:nvPr/>
        </p:nvSpPr>
        <p:spPr>
          <a:xfrm>
            <a:off x="2453831" y="2189281"/>
            <a:ext cx="413487" cy="3217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uppieren 29">
            <a:extLst>
              <a:ext uri="{FF2B5EF4-FFF2-40B4-BE49-F238E27FC236}">
                <a16:creationId xmlns:a16="http://schemas.microsoft.com/office/drawing/2014/main" id="{96578221-2C95-4ED4-A752-EA70751A1FF0}"/>
              </a:ext>
            </a:extLst>
          </p:cNvPr>
          <p:cNvGrpSpPr/>
          <p:nvPr/>
        </p:nvGrpSpPr>
        <p:grpSpPr>
          <a:xfrm>
            <a:off x="2083982" y="2242911"/>
            <a:ext cx="330790" cy="214519"/>
            <a:chOff x="906974" y="999423"/>
            <a:chExt cx="288000" cy="144000"/>
          </a:xfrm>
        </p:grpSpPr>
        <p:sp>
          <p:nvSpPr>
            <p:cNvPr id="31" name="Rechteck 30">
              <a:extLst>
                <a:ext uri="{FF2B5EF4-FFF2-40B4-BE49-F238E27FC236}">
                  <a16:creationId xmlns:a16="http://schemas.microsoft.com/office/drawing/2014/main" id="{5578D657-838C-4397-AFAE-611EEF4D3EA0}"/>
                </a:ext>
              </a:extLst>
            </p:cNvPr>
            <p:cNvSpPr/>
            <p:nvPr/>
          </p:nvSpPr>
          <p:spPr>
            <a:xfrm>
              <a:off x="906974" y="999423"/>
              <a:ext cx="144000" cy="144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2" name="Rechteck 31">
              <a:extLst>
                <a:ext uri="{FF2B5EF4-FFF2-40B4-BE49-F238E27FC236}">
                  <a16:creationId xmlns:a16="http://schemas.microsoft.com/office/drawing/2014/main" id="{7058EC09-F193-4494-8E6B-D744EDACA330}"/>
                </a:ext>
              </a:extLst>
            </p:cNvPr>
            <p:cNvSpPr/>
            <p:nvPr/>
          </p:nvSpPr>
          <p:spPr>
            <a:xfrm>
              <a:off x="1050974" y="999423"/>
              <a:ext cx="144000" cy="14400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33" name="Rechteck 32">
            <a:extLst>
              <a:ext uri="{FF2B5EF4-FFF2-40B4-BE49-F238E27FC236}">
                <a16:creationId xmlns:a16="http://schemas.microsoft.com/office/drawing/2014/main" id="{3E77651F-4126-45AF-BD69-E914E43CA0B8}"/>
              </a:ext>
            </a:extLst>
          </p:cNvPr>
          <p:cNvSpPr/>
          <p:nvPr/>
        </p:nvSpPr>
        <p:spPr>
          <a:xfrm>
            <a:off x="2042633" y="2189281"/>
            <a:ext cx="413487" cy="3217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Gruppieren 33">
            <a:extLst>
              <a:ext uri="{FF2B5EF4-FFF2-40B4-BE49-F238E27FC236}">
                <a16:creationId xmlns:a16="http://schemas.microsoft.com/office/drawing/2014/main" id="{65DB3A11-C21B-465D-B254-F80A6BDB6A81}"/>
              </a:ext>
            </a:extLst>
          </p:cNvPr>
          <p:cNvGrpSpPr/>
          <p:nvPr/>
        </p:nvGrpSpPr>
        <p:grpSpPr>
          <a:xfrm>
            <a:off x="2909445" y="2242911"/>
            <a:ext cx="330790" cy="214519"/>
            <a:chOff x="906974" y="999423"/>
            <a:chExt cx="288000" cy="144000"/>
          </a:xfrm>
        </p:grpSpPr>
        <p:sp>
          <p:nvSpPr>
            <p:cNvPr id="35" name="Rechteck 34">
              <a:extLst>
                <a:ext uri="{FF2B5EF4-FFF2-40B4-BE49-F238E27FC236}">
                  <a16:creationId xmlns:a16="http://schemas.microsoft.com/office/drawing/2014/main" id="{F3EF6DEA-DEC8-4A4A-8B0A-AF8BAA522BA0}"/>
                </a:ext>
              </a:extLst>
            </p:cNvPr>
            <p:cNvSpPr/>
            <p:nvPr/>
          </p:nvSpPr>
          <p:spPr>
            <a:xfrm>
              <a:off x="906974" y="999423"/>
              <a:ext cx="144000" cy="144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6" name="Rechteck 35">
              <a:extLst>
                <a:ext uri="{FF2B5EF4-FFF2-40B4-BE49-F238E27FC236}">
                  <a16:creationId xmlns:a16="http://schemas.microsoft.com/office/drawing/2014/main" id="{E04C2C8F-930D-47A0-9F8B-7805ED1253DF}"/>
                </a:ext>
              </a:extLst>
            </p:cNvPr>
            <p:cNvSpPr/>
            <p:nvPr/>
          </p:nvSpPr>
          <p:spPr>
            <a:xfrm>
              <a:off x="1050974" y="999423"/>
              <a:ext cx="144000" cy="14400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37" name="Rechteck 36">
            <a:extLst>
              <a:ext uri="{FF2B5EF4-FFF2-40B4-BE49-F238E27FC236}">
                <a16:creationId xmlns:a16="http://schemas.microsoft.com/office/drawing/2014/main" id="{2B3F0BBA-60A1-4BE0-A23E-8D71916C07E3}"/>
              </a:ext>
            </a:extLst>
          </p:cNvPr>
          <p:cNvSpPr/>
          <p:nvPr/>
        </p:nvSpPr>
        <p:spPr>
          <a:xfrm>
            <a:off x="2868096" y="2189281"/>
            <a:ext cx="413487" cy="3217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uppieren 37">
            <a:extLst>
              <a:ext uri="{FF2B5EF4-FFF2-40B4-BE49-F238E27FC236}">
                <a16:creationId xmlns:a16="http://schemas.microsoft.com/office/drawing/2014/main" id="{BE6B9661-6D00-48C1-94CA-A6692E1B8508}"/>
              </a:ext>
            </a:extLst>
          </p:cNvPr>
          <p:cNvGrpSpPr/>
          <p:nvPr/>
        </p:nvGrpSpPr>
        <p:grpSpPr>
          <a:xfrm>
            <a:off x="8324489" y="2189281"/>
            <a:ext cx="413487" cy="321778"/>
            <a:chOff x="888974" y="963423"/>
            <a:chExt cx="360000" cy="216000"/>
          </a:xfrm>
        </p:grpSpPr>
        <p:grpSp>
          <p:nvGrpSpPr>
            <p:cNvPr id="39" name="Gruppieren 38">
              <a:extLst>
                <a:ext uri="{FF2B5EF4-FFF2-40B4-BE49-F238E27FC236}">
                  <a16:creationId xmlns:a16="http://schemas.microsoft.com/office/drawing/2014/main" id="{C2749D7A-D672-4895-A05B-E89636DFDAF8}"/>
                </a:ext>
              </a:extLst>
            </p:cNvPr>
            <p:cNvGrpSpPr/>
            <p:nvPr/>
          </p:nvGrpSpPr>
          <p:grpSpPr>
            <a:xfrm>
              <a:off x="924974" y="999423"/>
              <a:ext cx="288000" cy="144000"/>
              <a:chOff x="906974" y="999423"/>
              <a:chExt cx="288000" cy="144000"/>
            </a:xfrm>
          </p:grpSpPr>
          <p:sp>
            <p:nvSpPr>
              <p:cNvPr id="41" name="Rechteck 40">
                <a:extLst>
                  <a:ext uri="{FF2B5EF4-FFF2-40B4-BE49-F238E27FC236}">
                    <a16:creationId xmlns:a16="http://schemas.microsoft.com/office/drawing/2014/main" id="{E8437837-4CD4-41B6-BE75-F7B56B10C98F}"/>
                  </a:ext>
                </a:extLst>
              </p:cNvPr>
              <p:cNvSpPr/>
              <p:nvPr/>
            </p:nvSpPr>
            <p:spPr>
              <a:xfrm>
                <a:off x="906974" y="999423"/>
                <a:ext cx="144000" cy="144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Rechteck 41">
                <a:extLst>
                  <a:ext uri="{FF2B5EF4-FFF2-40B4-BE49-F238E27FC236}">
                    <a16:creationId xmlns:a16="http://schemas.microsoft.com/office/drawing/2014/main" id="{29505C1A-E3D6-4B3C-8425-367D343638D5}"/>
                  </a:ext>
                </a:extLst>
              </p:cNvPr>
              <p:cNvSpPr/>
              <p:nvPr/>
            </p:nvSpPr>
            <p:spPr>
              <a:xfrm>
                <a:off x="1050974" y="999423"/>
                <a:ext cx="144000" cy="1440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w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0" name="Rechteck 39">
              <a:extLst>
                <a:ext uri="{FF2B5EF4-FFF2-40B4-BE49-F238E27FC236}">
                  <a16:creationId xmlns:a16="http://schemas.microsoft.com/office/drawing/2014/main" id="{37B1B6B5-A392-4DAA-AB0F-360558409914}"/>
                </a:ext>
              </a:extLst>
            </p:cNvPr>
            <p:cNvSpPr/>
            <p:nvPr/>
          </p:nvSpPr>
          <p:spPr>
            <a:xfrm>
              <a:off x="888974" y="963423"/>
              <a:ext cx="360000" cy="21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uppieren 42">
            <a:extLst>
              <a:ext uri="{FF2B5EF4-FFF2-40B4-BE49-F238E27FC236}">
                <a16:creationId xmlns:a16="http://schemas.microsoft.com/office/drawing/2014/main" id="{8F4899B0-1E80-4F90-93BB-F89C635A736F}"/>
              </a:ext>
            </a:extLst>
          </p:cNvPr>
          <p:cNvGrpSpPr/>
          <p:nvPr/>
        </p:nvGrpSpPr>
        <p:grpSpPr>
          <a:xfrm>
            <a:off x="7914158" y="2189281"/>
            <a:ext cx="413487" cy="321778"/>
            <a:chOff x="888974" y="963423"/>
            <a:chExt cx="360000" cy="216000"/>
          </a:xfrm>
        </p:grpSpPr>
        <p:grpSp>
          <p:nvGrpSpPr>
            <p:cNvPr id="44" name="Gruppieren 43">
              <a:extLst>
                <a:ext uri="{FF2B5EF4-FFF2-40B4-BE49-F238E27FC236}">
                  <a16:creationId xmlns:a16="http://schemas.microsoft.com/office/drawing/2014/main" id="{5432B551-25AF-4A2B-924E-960C3FE2F286}"/>
                </a:ext>
              </a:extLst>
            </p:cNvPr>
            <p:cNvGrpSpPr/>
            <p:nvPr/>
          </p:nvGrpSpPr>
          <p:grpSpPr>
            <a:xfrm>
              <a:off x="924974" y="999423"/>
              <a:ext cx="288000" cy="144000"/>
              <a:chOff x="906974" y="999423"/>
              <a:chExt cx="288000" cy="144000"/>
            </a:xfrm>
          </p:grpSpPr>
          <p:sp>
            <p:nvSpPr>
              <p:cNvPr id="46" name="Rechteck 45">
                <a:extLst>
                  <a:ext uri="{FF2B5EF4-FFF2-40B4-BE49-F238E27FC236}">
                    <a16:creationId xmlns:a16="http://schemas.microsoft.com/office/drawing/2014/main" id="{1735D10E-2AE5-42D4-AC5D-766827FD7C31}"/>
                  </a:ext>
                </a:extLst>
              </p:cNvPr>
              <p:cNvSpPr/>
              <p:nvPr/>
            </p:nvSpPr>
            <p:spPr>
              <a:xfrm>
                <a:off x="906974" y="999423"/>
                <a:ext cx="144000" cy="144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Rechteck 46">
                <a:extLst>
                  <a:ext uri="{FF2B5EF4-FFF2-40B4-BE49-F238E27FC236}">
                    <a16:creationId xmlns:a16="http://schemas.microsoft.com/office/drawing/2014/main" id="{683051F4-F201-41AA-828A-141818CD0A35}"/>
                  </a:ext>
                </a:extLst>
              </p:cNvPr>
              <p:cNvSpPr/>
              <p:nvPr/>
            </p:nvSpPr>
            <p:spPr>
              <a:xfrm>
                <a:off x="1050974" y="999423"/>
                <a:ext cx="144000" cy="1440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w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5" name="Rechteck 44">
              <a:extLst>
                <a:ext uri="{FF2B5EF4-FFF2-40B4-BE49-F238E27FC236}">
                  <a16:creationId xmlns:a16="http://schemas.microsoft.com/office/drawing/2014/main" id="{969EADBA-149D-4EE3-9500-33F9E598CDAC}"/>
                </a:ext>
              </a:extLst>
            </p:cNvPr>
            <p:cNvSpPr/>
            <p:nvPr/>
          </p:nvSpPr>
          <p:spPr>
            <a:xfrm>
              <a:off x="888974" y="963423"/>
              <a:ext cx="360000" cy="21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6AB03340-0B83-4988-B99D-4D7F4D50658F}"/>
              </a:ext>
            </a:extLst>
          </p:cNvPr>
          <p:cNvGrpSpPr/>
          <p:nvPr/>
        </p:nvGrpSpPr>
        <p:grpSpPr>
          <a:xfrm>
            <a:off x="6754038" y="2189281"/>
            <a:ext cx="413487" cy="321778"/>
            <a:chOff x="888974" y="963423"/>
            <a:chExt cx="360000" cy="216000"/>
          </a:xfrm>
        </p:grpSpPr>
        <p:grpSp>
          <p:nvGrpSpPr>
            <p:cNvPr id="49" name="Gruppieren 48">
              <a:extLst>
                <a:ext uri="{FF2B5EF4-FFF2-40B4-BE49-F238E27FC236}">
                  <a16:creationId xmlns:a16="http://schemas.microsoft.com/office/drawing/2014/main" id="{B09DA1CE-3CB5-4116-8F9D-9DC86FA5161A}"/>
                </a:ext>
              </a:extLst>
            </p:cNvPr>
            <p:cNvGrpSpPr/>
            <p:nvPr/>
          </p:nvGrpSpPr>
          <p:grpSpPr>
            <a:xfrm>
              <a:off x="924974" y="999423"/>
              <a:ext cx="288000" cy="144000"/>
              <a:chOff x="906974" y="999423"/>
              <a:chExt cx="288000" cy="144000"/>
            </a:xfrm>
          </p:grpSpPr>
          <p:sp>
            <p:nvSpPr>
              <p:cNvPr id="51" name="Rechteck 50">
                <a:extLst>
                  <a:ext uri="{FF2B5EF4-FFF2-40B4-BE49-F238E27FC236}">
                    <a16:creationId xmlns:a16="http://schemas.microsoft.com/office/drawing/2014/main" id="{59E5F2F4-5E4A-4D3C-820C-FCACE6CC4BD8}"/>
                  </a:ext>
                </a:extLst>
              </p:cNvPr>
              <p:cNvSpPr/>
              <p:nvPr/>
            </p:nvSpPr>
            <p:spPr>
              <a:xfrm>
                <a:off x="906974" y="999423"/>
                <a:ext cx="144000" cy="144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Rechteck 51">
                <a:extLst>
                  <a:ext uri="{FF2B5EF4-FFF2-40B4-BE49-F238E27FC236}">
                    <a16:creationId xmlns:a16="http://schemas.microsoft.com/office/drawing/2014/main" id="{447EBB0F-6AC5-4B2E-A408-F263B4A4955A}"/>
                  </a:ext>
                </a:extLst>
              </p:cNvPr>
              <p:cNvSpPr/>
              <p:nvPr/>
            </p:nvSpPr>
            <p:spPr>
              <a:xfrm>
                <a:off x="1050974" y="999423"/>
                <a:ext cx="144000" cy="1440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w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0" name="Rechteck 49">
              <a:extLst>
                <a:ext uri="{FF2B5EF4-FFF2-40B4-BE49-F238E27FC236}">
                  <a16:creationId xmlns:a16="http://schemas.microsoft.com/office/drawing/2014/main" id="{1DDB1645-A9EB-4557-A7C4-B410BDEF3771}"/>
                </a:ext>
              </a:extLst>
            </p:cNvPr>
            <p:cNvSpPr/>
            <p:nvPr/>
          </p:nvSpPr>
          <p:spPr>
            <a:xfrm>
              <a:off x="888974" y="963423"/>
              <a:ext cx="360000" cy="21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Gruppieren 52">
            <a:extLst>
              <a:ext uri="{FF2B5EF4-FFF2-40B4-BE49-F238E27FC236}">
                <a16:creationId xmlns:a16="http://schemas.microsoft.com/office/drawing/2014/main" id="{FE338C06-8066-47E0-A362-A9AC7FA56D84}"/>
              </a:ext>
            </a:extLst>
          </p:cNvPr>
          <p:cNvGrpSpPr/>
          <p:nvPr/>
        </p:nvGrpSpPr>
        <p:grpSpPr>
          <a:xfrm>
            <a:off x="5596947" y="2189281"/>
            <a:ext cx="413487" cy="321778"/>
            <a:chOff x="888974" y="963423"/>
            <a:chExt cx="360000" cy="216000"/>
          </a:xfrm>
        </p:grpSpPr>
        <p:grpSp>
          <p:nvGrpSpPr>
            <p:cNvPr id="54" name="Gruppieren 53">
              <a:extLst>
                <a:ext uri="{FF2B5EF4-FFF2-40B4-BE49-F238E27FC236}">
                  <a16:creationId xmlns:a16="http://schemas.microsoft.com/office/drawing/2014/main" id="{BB86AF25-2058-4D3F-ACF6-26DA86F7D967}"/>
                </a:ext>
              </a:extLst>
            </p:cNvPr>
            <p:cNvGrpSpPr/>
            <p:nvPr/>
          </p:nvGrpSpPr>
          <p:grpSpPr>
            <a:xfrm>
              <a:off x="924974" y="999423"/>
              <a:ext cx="288000" cy="144000"/>
              <a:chOff x="906974" y="999423"/>
              <a:chExt cx="288000" cy="144000"/>
            </a:xfrm>
          </p:grpSpPr>
          <p:sp>
            <p:nvSpPr>
              <p:cNvPr id="56" name="Rechteck 55">
                <a:extLst>
                  <a:ext uri="{FF2B5EF4-FFF2-40B4-BE49-F238E27FC236}">
                    <a16:creationId xmlns:a16="http://schemas.microsoft.com/office/drawing/2014/main" id="{62658157-2287-451C-81F0-C9AE056341B4}"/>
                  </a:ext>
                </a:extLst>
              </p:cNvPr>
              <p:cNvSpPr/>
              <p:nvPr/>
            </p:nvSpPr>
            <p:spPr>
              <a:xfrm>
                <a:off x="906974" y="999423"/>
                <a:ext cx="144000" cy="144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Rechteck 56">
                <a:extLst>
                  <a:ext uri="{FF2B5EF4-FFF2-40B4-BE49-F238E27FC236}">
                    <a16:creationId xmlns:a16="http://schemas.microsoft.com/office/drawing/2014/main" id="{FBC45BCB-EA57-428A-9CFC-C0B990617A35}"/>
                  </a:ext>
                </a:extLst>
              </p:cNvPr>
              <p:cNvSpPr/>
              <p:nvPr/>
            </p:nvSpPr>
            <p:spPr>
              <a:xfrm>
                <a:off x="1050974" y="999423"/>
                <a:ext cx="144000" cy="1440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w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5" name="Rechteck 54">
              <a:extLst>
                <a:ext uri="{FF2B5EF4-FFF2-40B4-BE49-F238E27FC236}">
                  <a16:creationId xmlns:a16="http://schemas.microsoft.com/office/drawing/2014/main" id="{7DB61989-76D1-40C2-A2B7-BF2BBAEAD0BB}"/>
                </a:ext>
              </a:extLst>
            </p:cNvPr>
            <p:cNvSpPr/>
            <p:nvPr/>
          </p:nvSpPr>
          <p:spPr>
            <a:xfrm>
              <a:off x="888974" y="963423"/>
              <a:ext cx="360000" cy="21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8" name="Rechteck 57">
            <a:extLst>
              <a:ext uri="{FF2B5EF4-FFF2-40B4-BE49-F238E27FC236}">
                <a16:creationId xmlns:a16="http://schemas.microsoft.com/office/drawing/2014/main" id="{1681E917-74D9-4B17-9AC7-2CCC754E0B8B}"/>
              </a:ext>
            </a:extLst>
          </p:cNvPr>
          <p:cNvSpPr/>
          <p:nvPr/>
        </p:nvSpPr>
        <p:spPr>
          <a:xfrm>
            <a:off x="3282987" y="2189281"/>
            <a:ext cx="744277" cy="3217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9" name="Gruppieren 58">
            <a:extLst>
              <a:ext uri="{FF2B5EF4-FFF2-40B4-BE49-F238E27FC236}">
                <a16:creationId xmlns:a16="http://schemas.microsoft.com/office/drawing/2014/main" id="{654F89BC-8024-4EFA-88CE-51AA6B779696}"/>
              </a:ext>
            </a:extLst>
          </p:cNvPr>
          <p:cNvGrpSpPr/>
          <p:nvPr/>
        </p:nvGrpSpPr>
        <p:grpSpPr>
          <a:xfrm>
            <a:off x="3324336" y="2242352"/>
            <a:ext cx="661580" cy="215636"/>
            <a:chOff x="546974" y="382039"/>
            <a:chExt cx="576000" cy="144750"/>
          </a:xfrm>
          <a:noFill/>
        </p:grpSpPr>
        <p:sp>
          <p:nvSpPr>
            <p:cNvPr id="60" name="Rechteck 59">
              <a:extLst>
                <a:ext uri="{FF2B5EF4-FFF2-40B4-BE49-F238E27FC236}">
                  <a16:creationId xmlns:a16="http://schemas.microsoft.com/office/drawing/2014/main" id="{35EE03D7-A8D8-4AAC-9DB4-EEB38757A6AE}"/>
                </a:ext>
              </a:extLst>
            </p:cNvPr>
            <p:cNvSpPr/>
            <p:nvPr/>
          </p:nvSpPr>
          <p:spPr>
            <a:xfrm>
              <a:off x="546974" y="382789"/>
              <a:ext cx="144000" cy="144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1" name="Rechteck 60">
              <a:extLst>
                <a:ext uri="{FF2B5EF4-FFF2-40B4-BE49-F238E27FC236}">
                  <a16:creationId xmlns:a16="http://schemas.microsoft.com/office/drawing/2014/main" id="{BE49C800-7224-4565-AE72-C3817EE18936}"/>
                </a:ext>
              </a:extLst>
            </p:cNvPr>
            <p:cNvSpPr/>
            <p:nvPr/>
          </p:nvSpPr>
          <p:spPr>
            <a:xfrm>
              <a:off x="690974" y="382789"/>
              <a:ext cx="144000" cy="144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2" name="Rechteck 61">
              <a:extLst>
                <a:ext uri="{FF2B5EF4-FFF2-40B4-BE49-F238E27FC236}">
                  <a16:creationId xmlns:a16="http://schemas.microsoft.com/office/drawing/2014/main" id="{D521DCEF-EDF9-4158-8582-0C28BEB8C7DB}"/>
                </a:ext>
              </a:extLst>
            </p:cNvPr>
            <p:cNvSpPr/>
            <p:nvPr/>
          </p:nvSpPr>
          <p:spPr>
            <a:xfrm>
              <a:off x="834974" y="382789"/>
              <a:ext cx="144000" cy="144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3" name="Rechteck 62">
              <a:extLst>
                <a:ext uri="{FF2B5EF4-FFF2-40B4-BE49-F238E27FC236}">
                  <a16:creationId xmlns:a16="http://schemas.microsoft.com/office/drawing/2014/main" id="{B09AE5C2-E2DB-42D3-A951-200BDD30CDD8}"/>
                </a:ext>
              </a:extLst>
            </p:cNvPr>
            <p:cNvSpPr/>
            <p:nvPr/>
          </p:nvSpPr>
          <p:spPr>
            <a:xfrm>
              <a:off x="978974" y="382039"/>
              <a:ext cx="144000" cy="144000"/>
            </a:xfrm>
            <a:prstGeom prst="rect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4" name="Gruppieren 63">
            <a:extLst>
              <a:ext uri="{FF2B5EF4-FFF2-40B4-BE49-F238E27FC236}">
                <a16:creationId xmlns:a16="http://schemas.microsoft.com/office/drawing/2014/main" id="{DCCB3CAD-352A-4845-8E80-3F11CD9D83E4}"/>
              </a:ext>
            </a:extLst>
          </p:cNvPr>
          <p:cNvGrpSpPr/>
          <p:nvPr/>
        </p:nvGrpSpPr>
        <p:grpSpPr>
          <a:xfrm>
            <a:off x="4438458" y="2189281"/>
            <a:ext cx="744277" cy="321778"/>
            <a:chOff x="474974" y="364039"/>
            <a:chExt cx="648000" cy="216000"/>
          </a:xfrm>
        </p:grpSpPr>
        <p:sp>
          <p:nvSpPr>
            <p:cNvPr id="65" name="Rechteck 64">
              <a:extLst>
                <a:ext uri="{FF2B5EF4-FFF2-40B4-BE49-F238E27FC236}">
                  <a16:creationId xmlns:a16="http://schemas.microsoft.com/office/drawing/2014/main" id="{D4ACEA65-B65C-4F7B-98BC-E9AE74C9600E}"/>
                </a:ext>
              </a:extLst>
            </p:cNvPr>
            <p:cNvSpPr/>
            <p:nvPr/>
          </p:nvSpPr>
          <p:spPr>
            <a:xfrm>
              <a:off x="474974" y="364039"/>
              <a:ext cx="648000" cy="21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6" name="Gruppieren 65">
              <a:extLst>
                <a:ext uri="{FF2B5EF4-FFF2-40B4-BE49-F238E27FC236}">
                  <a16:creationId xmlns:a16="http://schemas.microsoft.com/office/drawing/2014/main" id="{3A095E53-4927-4471-B6C9-C02A6F6D69C8}"/>
                </a:ext>
              </a:extLst>
            </p:cNvPr>
            <p:cNvGrpSpPr/>
            <p:nvPr/>
          </p:nvGrpSpPr>
          <p:grpSpPr>
            <a:xfrm>
              <a:off x="510974" y="399664"/>
              <a:ext cx="576000" cy="144750"/>
              <a:chOff x="546974" y="382039"/>
              <a:chExt cx="576000" cy="144750"/>
            </a:xfrm>
            <a:noFill/>
          </p:grpSpPr>
          <p:sp>
            <p:nvSpPr>
              <p:cNvPr id="67" name="Rechteck 66">
                <a:extLst>
                  <a:ext uri="{FF2B5EF4-FFF2-40B4-BE49-F238E27FC236}">
                    <a16:creationId xmlns:a16="http://schemas.microsoft.com/office/drawing/2014/main" id="{AE3F9FD0-08F9-4936-90E3-040926043317}"/>
                  </a:ext>
                </a:extLst>
              </p:cNvPr>
              <p:cNvSpPr/>
              <p:nvPr/>
            </p:nvSpPr>
            <p:spPr>
              <a:xfrm>
                <a:off x="546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Rechteck 67">
                <a:extLst>
                  <a:ext uri="{FF2B5EF4-FFF2-40B4-BE49-F238E27FC236}">
                    <a16:creationId xmlns:a16="http://schemas.microsoft.com/office/drawing/2014/main" id="{B1F21EBE-05E0-46FB-9725-033B3B3289E2}"/>
                  </a:ext>
                </a:extLst>
              </p:cNvPr>
              <p:cNvSpPr/>
              <p:nvPr/>
            </p:nvSpPr>
            <p:spPr>
              <a:xfrm>
                <a:off x="690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Rechteck 68">
                <a:extLst>
                  <a:ext uri="{FF2B5EF4-FFF2-40B4-BE49-F238E27FC236}">
                    <a16:creationId xmlns:a16="http://schemas.microsoft.com/office/drawing/2014/main" id="{2846C745-7430-4F0C-96FB-64656C845A3B}"/>
                  </a:ext>
                </a:extLst>
              </p:cNvPr>
              <p:cNvSpPr/>
              <p:nvPr/>
            </p:nvSpPr>
            <p:spPr>
              <a:xfrm>
                <a:off x="834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Rechteck 69">
                <a:extLst>
                  <a:ext uri="{FF2B5EF4-FFF2-40B4-BE49-F238E27FC236}">
                    <a16:creationId xmlns:a16="http://schemas.microsoft.com/office/drawing/2014/main" id="{428CDB36-8346-4928-BE28-59B3E57E386D}"/>
                  </a:ext>
                </a:extLst>
              </p:cNvPr>
              <p:cNvSpPr/>
              <p:nvPr/>
            </p:nvSpPr>
            <p:spPr>
              <a:xfrm>
                <a:off x="978974" y="382039"/>
                <a:ext cx="144000" cy="144000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w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71" name="Gruppieren 70">
            <a:extLst>
              <a:ext uri="{FF2B5EF4-FFF2-40B4-BE49-F238E27FC236}">
                <a16:creationId xmlns:a16="http://schemas.microsoft.com/office/drawing/2014/main" id="{4B191308-2056-4BE5-9EE8-8ECE881DB195}"/>
              </a:ext>
            </a:extLst>
          </p:cNvPr>
          <p:cNvGrpSpPr/>
          <p:nvPr/>
        </p:nvGrpSpPr>
        <p:grpSpPr>
          <a:xfrm>
            <a:off x="8737904" y="2189281"/>
            <a:ext cx="744277" cy="321778"/>
            <a:chOff x="474974" y="364039"/>
            <a:chExt cx="648000" cy="216000"/>
          </a:xfrm>
        </p:grpSpPr>
        <p:sp>
          <p:nvSpPr>
            <p:cNvPr id="72" name="Rechteck 71">
              <a:extLst>
                <a:ext uri="{FF2B5EF4-FFF2-40B4-BE49-F238E27FC236}">
                  <a16:creationId xmlns:a16="http://schemas.microsoft.com/office/drawing/2014/main" id="{80B878CE-B85A-4334-BB36-F80F919F2BC2}"/>
                </a:ext>
              </a:extLst>
            </p:cNvPr>
            <p:cNvSpPr/>
            <p:nvPr/>
          </p:nvSpPr>
          <p:spPr>
            <a:xfrm>
              <a:off x="474974" y="364039"/>
              <a:ext cx="648000" cy="21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3" name="Gruppieren 72">
              <a:extLst>
                <a:ext uri="{FF2B5EF4-FFF2-40B4-BE49-F238E27FC236}">
                  <a16:creationId xmlns:a16="http://schemas.microsoft.com/office/drawing/2014/main" id="{AC5A2EB4-E29C-4923-AF3D-78FA5FBE3350}"/>
                </a:ext>
              </a:extLst>
            </p:cNvPr>
            <p:cNvGrpSpPr/>
            <p:nvPr/>
          </p:nvGrpSpPr>
          <p:grpSpPr>
            <a:xfrm>
              <a:off x="510974" y="399664"/>
              <a:ext cx="576000" cy="144750"/>
              <a:chOff x="546974" y="382039"/>
              <a:chExt cx="576000" cy="144750"/>
            </a:xfrm>
            <a:noFill/>
          </p:grpSpPr>
          <p:sp>
            <p:nvSpPr>
              <p:cNvPr id="74" name="Rechteck 73">
                <a:extLst>
                  <a:ext uri="{FF2B5EF4-FFF2-40B4-BE49-F238E27FC236}">
                    <a16:creationId xmlns:a16="http://schemas.microsoft.com/office/drawing/2014/main" id="{C8133007-544D-4FBF-802D-61074E3C7305}"/>
                  </a:ext>
                </a:extLst>
              </p:cNvPr>
              <p:cNvSpPr/>
              <p:nvPr/>
            </p:nvSpPr>
            <p:spPr>
              <a:xfrm>
                <a:off x="546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5" name="Rechteck 74">
                <a:extLst>
                  <a:ext uri="{FF2B5EF4-FFF2-40B4-BE49-F238E27FC236}">
                    <a16:creationId xmlns:a16="http://schemas.microsoft.com/office/drawing/2014/main" id="{0B4C90FB-D555-4166-AD53-2F98906717A1}"/>
                  </a:ext>
                </a:extLst>
              </p:cNvPr>
              <p:cNvSpPr/>
              <p:nvPr/>
            </p:nvSpPr>
            <p:spPr>
              <a:xfrm>
                <a:off x="690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6" name="Rechteck 75">
                <a:extLst>
                  <a:ext uri="{FF2B5EF4-FFF2-40B4-BE49-F238E27FC236}">
                    <a16:creationId xmlns:a16="http://schemas.microsoft.com/office/drawing/2014/main" id="{4F499DFC-D801-4989-8387-724C5709A08F}"/>
                  </a:ext>
                </a:extLst>
              </p:cNvPr>
              <p:cNvSpPr/>
              <p:nvPr/>
            </p:nvSpPr>
            <p:spPr>
              <a:xfrm>
                <a:off x="834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7" name="Rechteck 76">
                <a:extLst>
                  <a:ext uri="{FF2B5EF4-FFF2-40B4-BE49-F238E27FC236}">
                    <a16:creationId xmlns:a16="http://schemas.microsoft.com/office/drawing/2014/main" id="{F640CD14-4F34-4685-B48D-80C40763E0F5}"/>
                  </a:ext>
                </a:extLst>
              </p:cNvPr>
              <p:cNvSpPr/>
              <p:nvPr/>
            </p:nvSpPr>
            <p:spPr>
              <a:xfrm>
                <a:off x="978974" y="382039"/>
                <a:ext cx="144000" cy="144000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w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78" name="Gruppieren 77">
            <a:extLst>
              <a:ext uri="{FF2B5EF4-FFF2-40B4-BE49-F238E27FC236}">
                <a16:creationId xmlns:a16="http://schemas.microsoft.com/office/drawing/2014/main" id="{B8943E60-138E-45F7-ACD5-0649B7323C50}"/>
              </a:ext>
            </a:extLst>
          </p:cNvPr>
          <p:cNvGrpSpPr/>
          <p:nvPr/>
        </p:nvGrpSpPr>
        <p:grpSpPr>
          <a:xfrm>
            <a:off x="7167525" y="2189281"/>
            <a:ext cx="744277" cy="321778"/>
            <a:chOff x="474974" y="364039"/>
            <a:chExt cx="648000" cy="216000"/>
          </a:xfrm>
        </p:grpSpPr>
        <p:sp>
          <p:nvSpPr>
            <p:cNvPr id="79" name="Rechteck 78">
              <a:extLst>
                <a:ext uri="{FF2B5EF4-FFF2-40B4-BE49-F238E27FC236}">
                  <a16:creationId xmlns:a16="http://schemas.microsoft.com/office/drawing/2014/main" id="{17260B63-1090-4E39-AEF8-BC979AC3FC6D}"/>
                </a:ext>
              </a:extLst>
            </p:cNvPr>
            <p:cNvSpPr/>
            <p:nvPr/>
          </p:nvSpPr>
          <p:spPr>
            <a:xfrm>
              <a:off x="474974" y="364039"/>
              <a:ext cx="648000" cy="21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0" name="Gruppieren 79">
              <a:extLst>
                <a:ext uri="{FF2B5EF4-FFF2-40B4-BE49-F238E27FC236}">
                  <a16:creationId xmlns:a16="http://schemas.microsoft.com/office/drawing/2014/main" id="{AAC6787F-5C27-4C53-A0A1-768580C16D1A}"/>
                </a:ext>
              </a:extLst>
            </p:cNvPr>
            <p:cNvGrpSpPr/>
            <p:nvPr/>
          </p:nvGrpSpPr>
          <p:grpSpPr>
            <a:xfrm>
              <a:off x="510974" y="399664"/>
              <a:ext cx="576000" cy="144750"/>
              <a:chOff x="546974" y="382039"/>
              <a:chExt cx="576000" cy="144750"/>
            </a:xfrm>
            <a:noFill/>
          </p:grpSpPr>
          <p:sp>
            <p:nvSpPr>
              <p:cNvPr id="81" name="Rechteck 80">
                <a:extLst>
                  <a:ext uri="{FF2B5EF4-FFF2-40B4-BE49-F238E27FC236}">
                    <a16:creationId xmlns:a16="http://schemas.microsoft.com/office/drawing/2014/main" id="{39CF0AA3-5094-4E60-8EB8-E8C1D541125E}"/>
                  </a:ext>
                </a:extLst>
              </p:cNvPr>
              <p:cNvSpPr/>
              <p:nvPr/>
            </p:nvSpPr>
            <p:spPr>
              <a:xfrm>
                <a:off x="546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Rechteck 81">
                <a:extLst>
                  <a:ext uri="{FF2B5EF4-FFF2-40B4-BE49-F238E27FC236}">
                    <a16:creationId xmlns:a16="http://schemas.microsoft.com/office/drawing/2014/main" id="{445E09F1-B4F2-4238-9CBB-7FF3870D461D}"/>
                  </a:ext>
                </a:extLst>
              </p:cNvPr>
              <p:cNvSpPr/>
              <p:nvPr/>
            </p:nvSpPr>
            <p:spPr>
              <a:xfrm>
                <a:off x="690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3" name="Rechteck 82">
                <a:extLst>
                  <a:ext uri="{FF2B5EF4-FFF2-40B4-BE49-F238E27FC236}">
                    <a16:creationId xmlns:a16="http://schemas.microsoft.com/office/drawing/2014/main" id="{ED962945-2171-4B61-A9A5-262A78E38071}"/>
                  </a:ext>
                </a:extLst>
              </p:cNvPr>
              <p:cNvSpPr/>
              <p:nvPr/>
            </p:nvSpPr>
            <p:spPr>
              <a:xfrm>
                <a:off x="834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Rechteck 83">
                <a:extLst>
                  <a:ext uri="{FF2B5EF4-FFF2-40B4-BE49-F238E27FC236}">
                    <a16:creationId xmlns:a16="http://schemas.microsoft.com/office/drawing/2014/main" id="{50D68302-6BE5-4A2F-956C-CE732FDF8B03}"/>
                  </a:ext>
                </a:extLst>
              </p:cNvPr>
              <p:cNvSpPr/>
              <p:nvPr/>
            </p:nvSpPr>
            <p:spPr>
              <a:xfrm>
                <a:off x="978974" y="382039"/>
                <a:ext cx="144000" cy="144000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w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85" name="Gruppieren 84">
            <a:extLst>
              <a:ext uri="{FF2B5EF4-FFF2-40B4-BE49-F238E27FC236}">
                <a16:creationId xmlns:a16="http://schemas.microsoft.com/office/drawing/2014/main" id="{9C8419B1-ACC9-444F-963A-9574A31FAE9A}"/>
              </a:ext>
            </a:extLst>
          </p:cNvPr>
          <p:cNvGrpSpPr/>
          <p:nvPr/>
        </p:nvGrpSpPr>
        <p:grpSpPr>
          <a:xfrm>
            <a:off x="6010331" y="2189281"/>
            <a:ext cx="744277" cy="321778"/>
            <a:chOff x="474974" y="364039"/>
            <a:chExt cx="648000" cy="216000"/>
          </a:xfrm>
        </p:grpSpPr>
        <p:sp>
          <p:nvSpPr>
            <p:cNvPr id="86" name="Rechteck 85">
              <a:extLst>
                <a:ext uri="{FF2B5EF4-FFF2-40B4-BE49-F238E27FC236}">
                  <a16:creationId xmlns:a16="http://schemas.microsoft.com/office/drawing/2014/main" id="{72E34F37-BA21-47A8-A211-55BE2C2A7724}"/>
                </a:ext>
              </a:extLst>
            </p:cNvPr>
            <p:cNvSpPr/>
            <p:nvPr/>
          </p:nvSpPr>
          <p:spPr>
            <a:xfrm>
              <a:off x="474974" y="364039"/>
              <a:ext cx="648000" cy="21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7" name="Gruppieren 86">
              <a:extLst>
                <a:ext uri="{FF2B5EF4-FFF2-40B4-BE49-F238E27FC236}">
                  <a16:creationId xmlns:a16="http://schemas.microsoft.com/office/drawing/2014/main" id="{598CE2D5-9892-4EFF-B4F3-AD54BF6655E4}"/>
                </a:ext>
              </a:extLst>
            </p:cNvPr>
            <p:cNvGrpSpPr/>
            <p:nvPr/>
          </p:nvGrpSpPr>
          <p:grpSpPr>
            <a:xfrm>
              <a:off x="510974" y="399664"/>
              <a:ext cx="576000" cy="144750"/>
              <a:chOff x="546974" y="382039"/>
              <a:chExt cx="576000" cy="144750"/>
            </a:xfrm>
            <a:noFill/>
          </p:grpSpPr>
          <p:sp>
            <p:nvSpPr>
              <p:cNvPr id="88" name="Rechteck 87">
                <a:extLst>
                  <a:ext uri="{FF2B5EF4-FFF2-40B4-BE49-F238E27FC236}">
                    <a16:creationId xmlns:a16="http://schemas.microsoft.com/office/drawing/2014/main" id="{B7DB22AC-6A25-4E21-A1B6-FBB3D3543A49}"/>
                  </a:ext>
                </a:extLst>
              </p:cNvPr>
              <p:cNvSpPr/>
              <p:nvPr/>
            </p:nvSpPr>
            <p:spPr>
              <a:xfrm>
                <a:off x="546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9" name="Rechteck 88">
                <a:extLst>
                  <a:ext uri="{FF2B5EF4-FFF2-40B4-BE49-F238E27FC236}">
                    <a16:creationId xmlns:a16="http://schemas.microsoft.com/office/drawing/2014/main" id="{8EEB6B3D-0115-4579-B0E5-7DE07C6B27F2}"/>
                  </a:ext>
                </a:extLst>
              </p:cNvPr>
              <p:cNvSpPr/>
              <p:nvPr/>
            </p:nvSpPr>
            <p:spPr>
              <a:xfrm>
                <a:off x="690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0" name="Rechteck 89">
                <a:extLst>
                  <a:ext uri="{FF2B5EF4-FFF2-40B4-BE49-F238E27FC236}">
                    <a16:creationId xmlns:a16="http://schemas.microsoft.com/office/drawing/2014/main" id="{DDDCE29E-92BB-4384-8887-3254FE4FC603}"/>
                  </a:ext>
                </a:extLst>
              </p:cNvPr>
              <p:cNvSpPr/>
              <p:nvPr/>
            </p:nvSpPr>
            <p:spPr>
              <a:xfrm>
                <a:off x="834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Rechteck 90">
                <a:extLst>
                  <a:ext uri="{FF2B5EF4-FFF2-40B4-BE49-F238E27FC236}">
                    <a16:creationId xmlns:a16="http://schemas.microsoft.com/office/drawing/2014/main" id="{1F7D8861-F44C-4D26-BA84-0E2F6A0C003D}"/>
                  </a:ext>
                </a:extLst>
              </p:cNvPr>
              <p:cNvSpPr/>
              <p:nvPr/>
            </p:nvSpPr>
            <p:spPr>
              <a:xfrm>
                <a:off x="978974" y="382039"/>
                <a:ext cx="144000" cy="144000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w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92" name="Rechteck 91">
            <a:extLst>
              <a:ext uri="{FF2B5EF4-FFF2-40B4-BE49-F238E27FC236}">
                <a16:creationId xmlns:a16="http://schemas.microsoft.com/office/drawing/2014/main" id="{EB57CB9C-318C-49A4-97B7-3442E6330260}"/>
              </a:ext>
            </a:extLst>
          </p:cNvPr>
          <p:cNvSpPr/>
          <p:nvPr/>
        </p:nvSpPr>
        <p:spPr>
          <a:xfrm>
            <a:off x="1301636" y="3119039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3" name="Rechteck 92">
            <a:extLst>
              <a:ext uri="{FF2B5EF4-FFF2-40B4-BE49-F238E27FC236}">
                <a16:creationId xmlns:a16="http://schemas.microsoft.com/office/drawing/2014/main" id="{B6D6BF8B-DC12-4D3D-8FE9-A1B2E225D61E}"/>
              </a:ext>
            </a:extLst>
          </p:cNvPr>
          <p:cNvSpPr/>
          <p:nvPr/>
        </p:nvSpPr>
        <p:spPr>
          <a:xfrm>
            <a:off x="1479295" y="3119039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4" name="Rechteck 93">
            <a:extLst>
              <a:ext uri="{FF2B5EF4-FFF2-40B4-BE49-F238E27FC236}">
                <a16:creationId xmlns:a16="http://schemas.microsoft.com/office/drawing/2014/main" id="{B28A4130-66EB-4BE0-AD90-95FFA6798537}"/>
              </a:ext>
            </a:extLst>
          </p:cNvPr>
          <p:cNvSpPr/>
          <p:nvPr/>
        </p:nvSpPr>
        <p:spPr>
          <a:xfrm>
            <a:off x="1834613" y="3119039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5" name="Rechteck 94">
            <a:extLst>
              <a:ext uri="{FF2B5EF4-FFF2-40B4-BE49-F238E27FC236}">
                <a16:creationId xmlns:a16="http://schemas.microsoft.com/office/drawing/2014/main" id="{58D7C4FD-0B31-469C-84A7-D73EDA444AE3}"/>
              </a:ext>
            </a:extLst>
          </p:cNvPr>
          <p:cNvSpPr/>
          <p:nvPr/>
        </p:nvSpPr>
        <p:spPr>
          <a:xfrm>
            <a:off x="1656954" y="3119039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6" name="Rechteck 95">
            <a:extLst>
              <a:ext uri="{FF2B5EF4-FFF2-40B4-BE49-F238E27FC236}">
                <a16:creationId xmlns:a16="http://schemas.microsoft.com/office/drawing/2014/main" id="{1E19619D-A6C1-4A68-87EF-723A4126C664}"/>
              </a:ext>
            </a:extLst>
          </p:cNvPr>
          <p:cNvSpPr/>
          <p:nvPr/>
        </p:nvSpPr>
        <p:spPr>
          <a:xfrm>
            <a:off x="1301636" y="3413225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7" name="Rechteck 96">
            <a:extLst>
              <a:ext uri="{FF2B5EF4-FFF2-40B4-BE49-F238E27FC236}">
                <a16:creationId xmlns:a16="http://schemas.microsoft.com/office/drawing/2014/main" id="{2AA44749-FC1C-4799-A455-3ABF3A16E142}"/>
              </a:ext>
            </a:extLst>
          </p:cNvPr>
          <p:cNvSpPr/>
          <p:nvPr/>
        </p:nvSpPr>
        <p:spPr>
          <a:xfrm>
            <a:off x="1656592" y="3413225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8" name="Rechteck 97">
            <a:extLst>
              <a:ext uri="{FF2B5EF4-FFF2-40B4-BE49-F238E27FC236}">
                <a16:creationId xmlns:a16="http://schemas.microsoft.com/office/drawing/2014/main" id="{EADBF50C-B424-4392-92C0-EEDA8C569E18}"/>
              </a:ext>
            </a:extLst>
          </p:cNvPr>
          <p:cNvSpPr/>
          <p:nvPr/>
        </p:nvSpPr>
        <p:spPr>
          <a:xfrm>
            <a:off x="1479114" y="3413225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9" name="Rechteck 98">
            <a:extLst>
              <a:ext uri="{FF2B5EF4-FFF2-40B4-BE49-F238E27FC236}">
                <a16:creationId xmlns:a16="http://schemas.microsoft.com/office/drawing/2014/main" id="{D95C4A06-925F-4E8B-B81C-B5E0FB105814}"/>
              </a:ext>
            </a:extLst>
          </p:cNvPr>
          <p:cNvSpPr/>
          <p:nvPr/>
        </p:nvSpPr>
        <p:spPr>
          <a:xfrm>
            <a:off x="1296000" y="3723992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0" name="Rechteck 99">
            <a:extLst>
              <a:ext uri="{FF2B5EF4-FFF2-40B4-BE49-F238E27FC236}">
                <a16:creationId xmlns:a16="http://schemas.microsoft.com/office/drawing/2014/main" id="{FE04D786-A0A7-48DC-9ED5-E3ADF2829F03}"/>
              </a:ext>
            </a:extLst>
          </p:cNvPr>
          <p:cNvSpPr/>
          <p:nvPr/>
        </p:nvSpPr>
        <p:spPr>
          <a:xfrm>
            <a:off x="1653480" y="3723992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1" name="Rechteck 100">
            <a:extLst>
              <a:ext uri="{FF2B5EF4-FFF2-40B4-BE49-F238E27FC236}">
                <a16:creationId xmlns:a16="http://schemas.microsoft.com/office/drawing/2014/main" id="{284C2802-EEC9-4932-9DAB-ABC94E84113E}"/>
              </a:ext>
            </a:extLst>
          </p:cNvPr>
          <p:cNvSpPr/>
          <p:nvPr/>
        </p:nvSpPr>
        <p:spPr>
          <a:xfrm>
            <a:off x="1474740" y="3723992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2" name="Rechteck 101">
            <a:extLst>
              <a:ext uri="{FF2B5EF4-FFF2-40B4-BE49-F238E27FC236}">
                <a16:creationId xmlns:a16="http://schemas.microsoft.com/office/drawing/2014/main" id="{ABA75CB9-D9C1-43DB-9F8E-58BC6E4D2C3D}"/>
              </a:ext>
            </a:extLst>
          </p:cNvPr>
          <p:cNvSpPr/>
          <p:nvPr/>
        </p:nvSpPr>
        <p:spPr>
          <a:xfrm>
            <a:off x="1296000" y="4061546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3" name="Rechteck 102">
            <a:extLst>
              <a:ext uri="{FF2B5EF4-FFF2-40B4-BE49-F238E27FC236}">
                <a16:creationId xmlns:a16="http://schemas.microsoft.com/office/drawing/2014/main" id="{A5AD51C8-AC82-4498-9A93-674FCEA534F2}"/>
              </a:ext>
            </a:extLst>
          </p:cNvPr>
          <p:cNvSpPr/>
          <p:nvPr/>
        </p:nvSpPr>
        <p:spPr>
          <a:xfrm>
            <a:off x="1639964" y="4061546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4" name="Rechteck 103">
            <a:extLst>
              <a:ext uri="{FF2B5EF4-FFF2-40B4-BE49-F238E27FC236}">
                <a16:creationId xmlns:a16="http://schemas.microsoft.com/office/drawing/2014/main" id="{1020C3EB-9E57-413F-839D-6332598D5266}"/>
              </a:ext>
            </a:extLst>
          </p:cNvPr>
          <p:cNvSpPr/>
          <p:nvPr/>
        </p:nvSpPr>
        <p:spPr>
          <a:xfrm>
            <a:off x="1467982" y="4061546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1" name="Rechteck 120">
            <a:extLst>
              <a:ext uri="{FF2B5EF4-FFF2-40B4-BE49-F238E27FC236}">
                <a16:creationId xmlns:a16="http://schemas.microsoft.com/office/drawing/2014/main" id="{00380535-0AB9-4AF5-9972-7CCFFF088691}"/>
              </a:ext>
            </a:extLst>
          </p:cNvPr>
          <p:cNvSpPr/>
          <p:nvPr/>
        </p:nvSpPr>
        <p:spPr>
          <a:xfrm>
            <a:off x="2012272" y="3119039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0" name="Rechteck 129">
            <a:extLst>
              <a:ext uri="{FF2B5EF4-FFF2-40B4-BE49-F238E27FC236}">
                <a16:creationId xmlns:a16="http://schemas.microsoft.com/office/drawing/2014/main" id="{A9BBB9DA-A79D-4D03-A903-E04ED3D8D3F9}"/>
              </a:ext>
            </a:extLst>
          </p:cNvPr>
          <p:cNvSpPr/>
          <p:nvPr/>
        </p:nvSpPr>
        <p:spPr>
          <a:xfrm>
            <a:off x="1834070" y="3413225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1" name="Rechteck 130">
            <a:extLst>
              <a:ext uri="{FF2B5EF4-FFF2-40B4-BE49-F238E27FC236}">
                <a16:creationId xmlns:a16="http://schemas.microsoft.com/office/drawing/2014/main" id="{831E206C-62F9-40A2-93D3-BD923ED19434}"/>
              </a:ext>
            </a:extLst>
          </p:cNvPr>
          <p:cNvSpPr/>
          <p:nvPr/>
        </p:nvSpPr>
        <p:spPr>
          <a:xfrm>
            <a:off x="1832220" y="3723992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2" name="Rechteck 131">
            <a:extLst>
              <a:ext uri="{FF2B5EF4-FFF2-40B4-BE49-F238E27FC236}">
                <a16:creationId xmlns:a16="http://schemas.microsoft.com/office/drawing/2014/main" id="{BC977357-BCE9-4DDC-AE00-68AC0A77A920}"/>
              </a:ext>
            </a:extLst>
          </p:cNvPr>
          <p:cNvSpPr/>
          <p:nvPr/>
        </p:nvSpPr>
        <p:spPr>
          <a:xfrm>
            <a:off x="2189026" y="3413225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3" name="Rechteck 132">
            <a:extLst>
              <a:ext uri="{FF2B5EF4-FFF2-40B4-BE49-F238E27FC236}">
                <a16:creationId xmlns:a16="http://schemas.microsoft.com/office/drawing/2014/main" id="{B11641DD-41A3-47C7-B9CA-AC505883ED61}"/>
              </a:ext>
            </a:extLst>
          </p:cNvPr>
          <p:cNvSpPr/>
          <p:nvPr/>
        </p:nvSpPr>
        <p:spPr>
          <a:xfrm>
            <a:off x="2366504" y="3413225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4" name="Rechteck 133">
            <a:extLst>
              <a:ext uri="{FF2B5EF4-FFF2-40B4-BE49-F238E27FC236}">
                <a16:creationId xmlns:a16="http://schemas.microsoft.com/office/drawing/2014/main" id="{CDC9D362-C656-4748-81E2-F241FA515BB7}"/>
              </a:ext>
            </a:extLst>
          </p:cNvPr>
          <p:cNvSpPr/>
          <p:nvPr/>
        </p:nvSpPr>
        <p:spPr>
          <a:xfrm>
            <a:off x="2543982" y="3413225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5" name="Rechteck 134">
            <a:extLst>
              <a:ext uri="{FF2B5EF4-FFF2-40B4-BE49-F238E27FC236}">
                <a16:creationId xmlns:a16="http://schemas.microsoft.com/office/drawing/2014/main" id="{69CBB0AB-C28E-4866-B5CF-2E7A7C5869EE}"/>
              </a:ext>
            </a:extLst>
          </p:cNvPr>
          <p:cNvSpPr/>
          <p:nvPr/>
        </p:nvSpPr>
        <p:spPr>
          <a:xfrm>
            <a:off x="2010960" y="3723992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6" name="Rechteck 135">
            <a:extLst>
              <a:ext uri="{FF2B5EF4-FFF2-40B4-BE49-F238E27FC236}">
                <a16:creationId xmlns:a16="http://schemas.microsoft.com/office/drawing/2014/main" id="{1F40A3DE-E4D0-4C9B-80E3-A049D65227B3}"/>
              </a:ext>
            </a:extLst>
          </p:cNvPr>
          <p:cNvSpPr/>
          <p:nvPr/>
        </p:nvSpPr>
        <p:spPr>
          <a:xfrm>
            <a:off x="1829667" y="4061546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7" name="Rechteck 136">
            <a:extLst>
              <a:ext uri="{FF2B5EF4-FFF2-40B4-BE49-F238E27FC236}">
                <a16:creationId xmlns:a16="http://schemas.microsoft.com/office/drawing/2014/main" id="{06F7F23E-06CC-4677-BB9E-EBB3762DDBAF}"/>
              </a:ext>
            </a:extLst>
          </p:cNvPr>
          <p:cNvSpPr/>
          <p:nvPr/>
        </p:nvSpPr>
        <p:spPr>
          <a:xfrm>
            <a:off x="2192357" y="4061546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8" name="Rechteck 137">
            <a:extLst>
              <a:ext uri="{FF2B5EF4-FFF2-40B4-BE49-F238E27FC236}">
                <a16:creationId xmlns:a16="http://schemas.microsoft.com/office/drawing/2014/main" id="{3791CCEA-054E-465D-BB6F-3B7A26AAF462}"/>
              </a:ext>
            </a:extLst>
          </p:cNvPr>
          <p:cNvSpPr/>
          <p:nvPr/>
        </p:nvSpPr>
        <p:spPr>
          <a:xfrm>
            <a:off x="2368890" y="4061546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9" name="Rechteck 138">
            <a:extLst>
              <a:ext uri="{FF2B5EF4-FFF2-40B4-BE49-F238E27FC236}">
                <a16:creationId xmlns:a16="http://schemas.microsoft.com/office/drawing/2014/main" id="{1ED9F7A0-D6F3-4780-8495-9A74E7C97810}"/>
              </a:ext>
            </a:extLst>
          </p:cNvPr>
          <p:cNvSpPr/>
          <p:nvPr/>
        </p:nvSpPr>
        <p:spPr>
          <a:xfrm>
            <a:off x="2556968" y="4061546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0" name="Rechteck 139">
            <a:extLst>
              <a:ext uri="{FF2B5EF4-FFF2-40B4-BE49-F238E27FC236}">
                <a16:creationId xmlns:a16="http://schemas.microsoft.com/office/drawing/2014/main" id="{59E152B6-7448-4379-B282-A6373A1059F0}"/>
              </a:ext>
            </a:extLst>
          </p:cNvPr>
          <p:cNvSpPr/>
          <p:nvPr/>
        </p:nvSpPr>
        <p:spPr>
          <a:xfrm>
            <a:off x="2011548" y="3413225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1" name="Rechteck 140">
            <a:extLst>
              <a:ext uri="{FF2B5EF4-FFF2-40B4-BE49-F238E27FC236}">
                <a16:creationId xmlns:a16="http://schemas.microsoft.com/office/drawing/2014/main" id="{4AE649B3-5F26-4892-98FD-9E74CA858623}"/>
              </a:ext>
            </a:extLst>
          </p:cNvPr>
          <p:cNvSpPr/>
          <p:nvPr/>
        </p:nvSpPr>
        <p:spPr>
          <a:xfrm>
            <a:off x="2012475" y="4061546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3" name="Rechteck 142">
            <a:extLst>
              <a:ext uri="{FF2B5EF4-FFF2-40B4-BE49-F238E27FC236}">
                <a16:creationId xmlns:a16="http://schemas.microsoft.com/office/drawing/2014/main" id="{B81A45D9-B999-4701-A204-83B2AE2984E2}"/>
              </a:ext>
            </a:extLst>
          </p:cNvPr>
          <p:cNvSpPr/>
          <p:nvPr/>
        </p:nvSpPr>
        <p:spPr>
          <a:xfrm>
            <a:off x="2189931" y="3119039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4" name="Rechteck 143">
            <a:extLst>
              <a:ext uri="{FF2B5EF4-FFF2-40B4-BE49-F238E27FC236}">
                <a16:creationId xmlns:a16="http://schemas.microsoft.com/office/drawing/2014/main" id="{BD46D5AD-F81A-42E5-ACF6-FBDE92FC392B}"/>
              </a:ext>
            </a:extLst>
          </p:cNvPr>
          <p:cNvSpPr/>
          <p:nvPr/>
        </p:nvSpPr>
        <p:spPr>
          <a:xfrm>
            <a:off x="2545249" y="3119039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5" name="Rechteck 144">
            <a:extLst>
              <a:ext uri="{FF2B5EF4-FFF2-40B4-BE49-F238E27FC236}">
                <a16:creationId xmlns:a16="http://schemas.microsoft.com/office/drawing/2014/main" id="{F2161FCC-1F65-42C7-8290-24098FEFAF71}"/>
              </a:ext>
            </a:extLst>
          </p:cNvPr>
          <p:cNvSpPr/>
          <p:nvPr/>
        </p:nvSpPr>
        <p:spPr>
          <a:xfrm>
            <a:off x="2189700" y="3723992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7" name="Rechteck 146">
            <a:extLst>
              <a:ext uri="{FF2B5EF4-FFF2-40B4-BE49-F238E27FC236}">
                <a16:creationId xmlns:a16="http://schemas.microsoft.com/office/drawing/2014/main" id="{C68196D6-AFA5-456A-929F-F3024B469164}"/>
              </a:ext>
            </a:extLst>
          </p:cNvPr>
          <p:cNvSpPr/>
          <p:nvPr/>
        </p:nvSpPr>
        <p:spPr>
          <a:xfrm>
            <a:off x="2547180" y="3723992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8" name="Rechteck 147">
            <a:extLst>
              <a:ext uri="{FF2B5EF4-FFF2-40B4-BE49-F238E27FC236}">
                <a16:creationId xmlns:a16="http://schemas.microsoft.com/office/drawing/2014/main" id="{53D7E822-1DEA-4A07-B484-973680952379}"/>
              </a:ext>
            </a:extLst>
          </p:cNvPr>
          <p:cNvSpPr/>
          <p:nvPr/>
        </p:nvSpPr>
        <p:spPr>
          <a:xfrm>
            <a:off x="2367590" y="3119039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9" name="Rechteck 148">
            <a:extLst>
              <a:ext uri="{FF2B5EF4-FFF2-40B4-BE49-F238E27FC236}">
                <a16:creationId xmlns:a16="http://schemas.microsoft.com/office/drawing/2014/main" id="{126A9002-1844-4177-9A9E-5EB94B058759}"/>
              </a:ext>
            </a:extLst>
          </p:cNvPr>
          <p:cNvSpPr/>
          <p:nvPr/>
        </p:nvSpPr>
        <p:spPr>
          <a:xfrm>
            <a:off x="2368440" y="3723992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0" name="Rechteck 149">
            <a:extLst>
              <a:ext uri="{FF2B5EF4-FFF2-40B4-BE49-F238E27FC236}">
                <a16:creationId xmlns:a16="http://schemas.microsoft.com/office/drawing/2014/main" id="{5CC3D5CE-6C73-4F5E-A0E8-DA89C66CAA78}"/>
              </a:ext>
            </a:extLst>
          </p:cNvPr>
          <p:cNvSpPr/>
          <p:nvPr/>
        </p:nvSpPr>
        <p:spPr>
          <a:xfrm>
            <a:off x="2722908" y="3119039"/>
            <a:ext cx="185742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1" name="Rechteck 150">
            <a:extLst>
              <a:ext uri="{FF2B5EF4-FFF2-40B4-BE49-F238E27FC236}">
                <a16:creationId xmlns:a16="http://schemas.microsoft.com/office/drawing/2014/main" id="{96364514-5E59-44C1-AD76-DBC430BEDBED}"/>
              </a:ext>
            </a:extLst>
          </p:cNvPr>
          <p:cNvSpPr/>
          <p:nvPr/>
        </p:nvSpPr>
        <p:spPr>
          <a:xfrm>
            <a:off x="2920914" y="3119039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2" name="Rechteck 151">
            <a:extLst>
              <a:ext uri="{FF2B5EF4-FFF2-40B4-BE49-F238E27FC236}">
                <a16:creationId xmlns:a16="http://schemas.microsoft.com/office/drawing/2014/main" id="{299E28D3-E56D-422F-B929-D76AE7403430}"/>
              </a:ext>
            </a:extLst>
          </p:cNvPr>
          <p:cNvSpPr/>
          <p:nvPr/>
        </p:nvSpPr>
        <p:spPr>
          <a:xfrm>
            <a:off x="3276232" y="3119039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3" name="Rechteck 152">
            <a:extLst>
              <a:ext uri="{FF2B5EF4-FFF2-40B4-BE49-F238E27FC236}">
                <a16:creationId xmlns:a16="http://schemas.microsoft.com/office/drawing/2014/main" id="{FA50E78E-23F6-4D39-8D93-62374A5821AA}"/>
              </a:ext>
            </a:extLst>
          </p:cNvPr>
          <p:cNvSpPr/>
          <p:nvPr/>
        </p:nvSpPr>
        <p:spPr>
          <a:xfrm>
            <a:off x="2725920" y="3723992"/>
            <a:ext cx="185742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4" name="Rechteck 153">
            <a:extLst>
              <a:ext uri="{FF2B5EF4-FFF2-40B4-BE49-F238E27FC236}">
                <a16:creationId xmlns:a16="http://schemas.microsoft.com/office/drawing/2014/main" id="{8CC91612-F141-415C-9358-58D5BE6A5AEE}"/>
              </a:ext>
            </a:extLst>
          </p:cNvPr>
          <p:cNvSpPr/>
          <p:nvPr/>
        </p:nvSpPr>
        <p:spPr>
          <a:xfrm>
            <a:off x="2925007" y="3723992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5" name="Rechteck 154">
            <a:extLst>
              <a:ext uri="{FF2B5EF4-FFF2-40B4-BE49-F238E27FC236}">
                <a16:creationId xmlns:a16="http://schemas.microsoft.com/office/drawing/2014/main" id="{0082064E-20D5-4827-A9FC-74E1E69D3ECB}"/>
              </a:ext>
            </a:extLst>
          </p:cNvPr>
          <p:cNvSpPr/>
          <p:nvPr/>
        </p:nvSpPr>
        <p:spPr>
          <a:xfrm>
            <a:off x="3282487" y="3723992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6" name="Rechteck 155">
            <a:extLst>
              <a:ext uri="{FF2B5EF4-FFF2-40B4-BE49-F238E27FC236}">
                <a16:creationId xmlns:a16="http://schemas.microsoft.com/office/drawing/2014/main" id="{C391E259-221E-4390-B2A6-862B2B1BD89C}"/>
              </a:ext>
            </a:extLst>
          </p:cNvPr>
          <p:cNvSpPr/>
          <p:nvPr/>
        </p:nvSpPr>
        <p:spPr>
          <a:xfrm>
            <a:off x="2721460" y="3413225"/>
            <a:ext cx="185742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7" name="Rechteck 156">
            <a:extLst>
              <a:ext uri="{FF2B5EF4-FFF2-40B4-BE49-F238E27FC236}">
                <a16:creationId xmlns:a16="http://schemas.microsoft.com/office/drawing/2014/main" id="{DE4E0237-8EA8-427F-BF32-0A4A691BD41A}"/>
              </a:ext>
            </a:extLst>
          </p:cNvPr>
          <p:cNvSpPr/>
          <p:nvPr/>
        </p:nvSpPr>
        <p:spPr>
          <a:xfrm>
            <a:off x="2741401" y="4061546"/>
            <a:ext cx="185742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8" name="Rechteck 157">
            <a:extLst>
              <a:ext uri="{FF2B5EF4-FFF2-40B4-BE49-F238E27FC236}">
                <a16:creationId xmlns:a16="http://schemas.microsoft.com/office/drawing/2014/main" id="{37C0731B-A2CA-4366-A296-229322A9D28F}"/>
              </a:ext>
            </a:extLst>
          </p:cNvPr>
          <p:cNvSpPr/>
          <p:nvPr/>
        </p:nvSpPr>
        <p:spPr>
          <a:xfrm>
            <a:off x="3104246" y="4061546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9" name="Rechteck 158">
            <a:extLst>
              <a:ext uri="{FF2B5EF4-FFF2-40B4-BE49-F238E27FC236}">
                <a16:creationId xmlns:a16="http://schemas.microsoft.com/office/drawing/2014/main" id="{079F3455-747D-4B79-B314-1172BAC1DFC1}"/>
              </a:ext>
            </a:extLst>
          </p:cNvPr>
          <p:cNvSpPr/>
          <p:nvPr/>
        </p:nvSpPr>
        <p:spPr>
          <a:xfrm>
            <a:off x="2930898" y="4061546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0" name="Rechteck 159">
            <a:extLst>
              <a:ext uri="{FF2B5EF4-FFF2-40B4-BE49-F238E27FC236}">
                <a16:creationId xmlns:a16="http://schemas.microsoft.com/office/drawing/2014/main" id="{A1073435-1341-46E4-B92D-098F2AC2E2F6}"/>
              </a:ext>
            </a:extLst>
          </p:cNvPr>
          <p:cNvSpPr/>
          <p:nvPr/>
        </p:nvSpPr>
        <p:spPr>
          <a:xfrm>
            <a:off x="2919285" y="3413225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1" name="Rechteck 160">
            <a:extLst>
              <a:ext uri="{FF2B5EF4-FFF2-40B4-BE49-F238E27FC236}">
                <a16:creationId xmlns:a16="http://schemas.microsoft.com/office/drawing/2014/main" id="{B7D5452B-CF7B-4508-AED7-A37C432BEC30}"/>
              </a:ext>
            </a:extLst>
          </p:cNvPr>
          <p:cNvSpPr/>
          <p:nvPr/>
        </p:nvSpPr>
        <p:spPr>
          <a:xfrm>
            <a:off x="3098573" y="3119039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2" name="Rechteck 161">
            <a:extLst>
              <a:ext uri="{FF2B5EF4-FFF2-40B4-BE49-F238E27FC236}">
                <a16:creationId xmlns:a16="http://schemas.microsoft.com/office/drawing/2014/main" id="{19F8EB70-D255-483C-A85F-7515053C891F}"/>
              </a:ext>
            </a:extLst>
          </p:cNvPr>
          <p:cNvSpPr/>
          <p:nvPr/>
        </p:nvSpPr>
        <p:spPr>
          <a:xfrm>
            <a:off x="3103747" y="3723992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3" name="Rechteck 162">
            <a:extLst>
              <a:ext uri="{FF2B5EF4-FFF2-40B4-BE49-F238E27FC236}">
                <a16:creationId xmlns:a16="http://schemas.microsoft.com/office/drawing/2014/main" id="{7897414E-DD72-4246-BAAE-DD4E46395069}"/>
              </a:ext>
            </a:extLst>
          </p:cNvPr>
          <p:cNvSpPr/>
          <p:nvPr/>
        </p:nvSpPr>
        <p:spPr>
          <a:xfrm>
            <a:off x="3096763" y="3413225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4" name="Rechteck 163">
            <a:extLst>
              <a:ext uri="{FF2B5EF4-FFF2-40B4-BE49-F238E27FC236}">
                <a16:creationId xmlns:a16="http://schemas.microsoft.com/office/drawing/2014/main" id="{A7C1951B-1A14-4E2B-8427-57F0AB2476A4}"/>
              </a:ext>
            </a:extLst>
          </p:cNvPr>
          <p:cNvSpPr/>
          <p:nvPr/>
        </p:nvSpPr>
        <p:spPr>
          <a:xfrm>
            <a:off x="3453891" y="3119039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6" name="Rechteck 165">
            <a:extLst>
              <a:ext uri="{FF2B5EF4-FFF2-40B4-BE49-F238E27FC236}">
                <a16:creationId xmlns:a16="http://schemas.microsoft.com/office/drawing/2014/main" id="{F20844BC-2C96-47DE-A394-C3FDA08F8831}"/>
              </a:ext>
            </a:extLst>
          </p:cNvPr>
          <p:cNvSpPr/>
          <p:nvPr/>
        </p:nvSpPr>
        <p:spPr>
          <a:xfrm>
            <a:off x="3274241" y="3413225"/>
            <a:ext cx="185742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7" name="Rechteck 166">
            <a:extLst>
              <a:ext uri="{FF2B5EF4-FFF2-40B4-BE49-F238E27FC236}">
                <a16:creationId xmlns:a16="http://schemas.microsoft.com/office/drawing/2014/main" id="{7F20088C-C4E2-4863-9724-E322D34D8194}"/>
              </a:ext>
            </a:extLst>
          </p:cNvPr>
          <p:cNvSpPr/>
          <p:nvPr/>
        </p:nvSpPr>
        <p:spPr>
          <a:xfrm>
            <a:off x="3287313" y="4061546"/>
            <a:ext cx="185742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9" name="Rechteck 168">
            <a:extLst>
              <a:ext uri="{FF2B5EF4-FFF2-40B4-BE49-F238E27FC236}">
                <a16:creationId xmlns:a16="http://schemas.microsoft.com/office/drawing/2014/main" id="{E5FFC7C9-0C12-49B0-8109-3BF3ADCF83B1}"/>
              </a:ext>
            </a:extLst>
          </p:cNvPr>
          <p:cNvSpPr/>
          <p:nvPr/>
        </p:nvSpPr>
        <p:spPr>
          <a:xfrm>
            <a:off x="3472066" y="3413225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0" name="Rechteck 169">
            <a:extLst>
              <a:ext uri="{FF2B5EF4-FFF2-40B4-BE49-F238E27FC236}">
                <a16:creationId xmlns:a16="http://schemas.microsoft.com/office/drawing/2014/main" id="{A01BB4A2-5A9D-4804-AB8A-73D9E729CF24}"/>
              </a:ext>
            </a:extLst>
          </p:cNvPr>
          <p:cNvSpPr/>
          <p:nvPr/>
        </p:nvSpPr>
        <p:spPr>
          <a:xfrm>
            <a:off x="3461227" y="3723992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2" name="Rechteck 171">
            <a:extLst>
              <a:ext uri="{FF2B5EF4-FFF2-40B4-BE49-F238E27FC236}">
                <a16:creationId xmlns:a16="http://schemas.microsoft.com/office/drawing/2014/main" id="{8BBFF459-5825-4621-B449-6E33B9258B54}"/>
              </a:ext>
            </a:extLst>
          </p:cNvPr>
          <p:cNvSpPr/>
          <p:nvPr/>
        </p:nvSpPr>
        <p:spPr>
          <a:xfrm>
            <a:off x="3481232" y="4061546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3" name="Rechteck 172">
            <a:extLst>
              <a:ext uri="{FF2B5EF4-FFF2-40B4-BE49-F238E27FC236}">
                <a16:creationId xmlns:a16="http://schemas.microsoft.com/office/drawing/2014/main" id="{391AB91F-99D9-4BC4-8680-B5975E6527DF}"/>
              </a:ext>
            </a:extLst>
          </p:cNvPr>
          <p:cNvSpPr/>
          <p:nvPr/>
        </p:nvSpPr>
        <p:spPr>
          <a:xfrm>
            <a:off x="3625583" y="4061546"/>
            <a:ext cx="185742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4" name="Rechteck 173">
            <a:extLst>
              <a:ext uri="{FF2B5EF4-FFF2-40B4-BE49-F238E27FC236}">
                <a16:creationId xmlns:a16="http://schemas.microsoft.com/office/drawing/2014/main" id="{59FDD8DF-19B0-48E0-9F77-7C57B89B0F7C}"/>
              </a:ext>
            </a:extLst>
          </p:cNvPr>
          <p:cNvSpPr/>
          <p:nvPr/>
        </p:nvSpPr>
        <p:spPr>
          <a:xfrm>
            <a:off x="3819502" y="4061546"/>
            <a:ext cx="185742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5" name="Rechteck 174">
            <a:extLst>
              <a:ext uri="{FF2B5EF4-FFF2-40B4-BE49-F238E27FC236}">
                <a16:creationId xmlns:a16="http://schemas.microsoft.com/office/drawing/2014/main" id="{DA8C1A71-7DB5-4FEC-B007-6E4F9B592489}"/>
              </a:ext>
            </a:extLst>
          </p:cNvPr>
          <p:cNvSpPr/>
          <p:nvPr/>
        </p:nvSpPr>
        <p:spPr>
          <a:xfrm>
            <a:off x="3631550" y="3119039"/>
            <a:ext cx="185742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6" name="Rechteck 175">
            <a:extLst>
              <a:ext uri="{FF2B5EF4-FFF2-40B4-BE49-F238E27FC236}">
                <a16:creationId xmlns:a16="http://schemas.microsoft.com/office/drawing/2014/main" id="{4E541F44-C698-4C54-98CA-AAEE80588574}"/>
              </a:ext>
            </a:extLst>
          </p:cNvPr>
          <p:cNvSpPr/>
          <p:nvPr/>
        </p:nvSpPr>
        <p:spPr>
          <a:xfrm>
            <a:off x="3829556" y="3119039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7" name="Rechteck 176">
            <a:extLst>
              <a:ext uri="{FF2B5EF4-FFF2-40B4-BE49-F238E27FC236}">
                <a16:creationId xmlns:a16="http://schemas.microsoft.com/office/drawing/2014/main" id="{C44D3DCA-33D5-44CA-A062-B3E8B070FE58}"/>
              </a:ext>
            </a:extLst>
          </p:cNvPr>
          <p:cNvSpPr/>
          <p:nvPr/>
        </p:nvSpPr>
        <p:spPr>
          <a:xfrm>
            <a:off x="4014499" y="4061546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8" name="Rechteck 177">
            <a:extLst>
              <a:ext uri="{FF2B5EF4-FFF2-40B4-BE49-F238E27FC236}">
                <a16:creationId xmlns:a16="http://schemas.microsoft.com/office/drawing/2014/main" id="{E5C30277-03E3-42ED-BB72-4CDB198F0858}"/>
              </a:ext>
            </a:extLst>
          </p:cNvPr>
          <p:cNvSpPr/>
          <p:nvPr/>
        </p:nvSpPr>
        <p:spPr>
          <a:xfrm>
            <a:off x="4007213" y="3119039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9" name="Rechteck 178">
            <a:extLst>
              <a:ext uri="{FF2B5EF4-FFF2-40B4-BE49-F238E27FC236}">
                <a16:creationId xmlns:a16="http://schemas.microsoft.com/office/drawing/2014/main" id="{270F2282-6F7C-45D6-9773-1586411919C2}"/>
              </a:ext>
            </a:extLst>
          </p:cNvPr>
          <p:cNvSpPr/>
          <p:nvPr/>
        </p:nvSpPr>
        <p:spPr>
          <a:xfrm>
            <a:off x="3649544" y="3413225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0" name="Rechteck 179">
            <a:extLst>
              <a:ext uri="{FF2B5EF4-FFF2-40B4-BE49-F238E27FC236}">
                <a16:creationId xmlns:a16="http://schemas.microsoft.com/office/drawing/2014/main" id="{42DD6828-9314-4AC2-9D09-27EBEA062CD5}"/>
              </a:ext>
            </a:extLst>
          </p:cNvPr>
          <p:cNvSpPr/>
          <p:nvPr/>
        </p:nvSpPr>
        <p:spPr>
          <a:xfrm>
            <a:off x="3827022" y="3413225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1" name="Rechteck 180">
            <a:extLst>
              <a:ext uri="{FF2B5EF4-FFF2-40B4-BE49-F238E27FC236}">
                <a16:creationId xmlns:a16="http://schemas.microsoft.com/office/drawing/2014/main" id="{65773464-37C0-463D-994B-5FE82EEF6FA2}"/>
              </a:ext>
            </a:extLst>
          </p:cNvPr>
          <p:cNvSpPr/>
          <p:nvPr/>
        </p:nvSpPr>
        <p:spPr>
          <a:xfrm>
            <a:off x="4004504" y="3413225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2" name="Rechteck 181">
            <a:extLst>
              <a:ext uri="{FF2B5EF4-FFF2-40B4-BE49-F238E27FC236}">
                <a16:creationId xmlns:a16="http://schemas.microsoft.com/office/drawing/2014/main" id="{3D7C9198-F768-45EF-A7CA-05FB109793D9}"/>
              </a:ext>
            </a:extLst>
          </p:cNvPr>
          <p:cNvSpPr/>
          <p:nvPr/>
        </p:nvSpPr>
        <p:spPr>
          <a:xfrm>
            <a:off x="3639967" y="3723992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3" name="Rechteck 182">
            <a:extLst>
              <a:ext uri="{FF2B5EF4-FFF2-40B4-BE49-F238E27FC236}">
                <a16:creationId xmlns:a16="http://schemas.microsoft.com/office/drawing/2014/main" id="{A63A7B4E-98CC-43C5-AD02-6986B489C877}"/>
              </a:ext>
            </a:extLst>
          </p:cNvPr>
          <p:cNvSpPr/>
          <p:nvPr/>
        </p:nvSpPr>
        <p:spPr>
          <a:xfrm>
            <a:off x="3818707" y="3723992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4" name="Rechteck 183">
            <a:extLst>
              <a:ext uri="{FF2B5EF4-FFF2-40B4-BE49-F238E27FC236}">
                <a16:creationId xmlns:a16="http://schemas.microsoft.com/office/drawing/2014/main" id="{AD346737-09A4-43A6-BAA8-268B431FB02F}"/>
              </a:ext>
            </a:extLst>
          </p:cNvPr>
          <p:cNvSpPr/>
          <p:nvPr/>
        </p:nvSpPr>
        <p:spPr>
          <a:xfrm>
            <a:off x="3997454" y="3723992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5" name="Rechteck 164">
            <a:extLst>
              <a:ext uri="{FF2B5EF4-FFF2-40B4-BE49-F238E27FC236}">
                <a16:creationId xmlns:a16="http://schemas.microsoft.com/office/drawing/2014/main" id="{11FE7C2A-2875-42F0-A0E4-BB1675C1F79B}"/>
              </a:ext>
            </a:extLst>
          </p:cNvPr>
          <p:cNvSpPr/>
          <p:nvPr/>
        </p:nvSpPr>
        <p:spPr>
          <a:xfrm>
            <a:off x="1292939" y="2184422"/>
            <a:ext cx="744277" cy="32177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hteck 167">
            <a:extLst>
              <a:ext uri="{FF2B5EF4-FFF2-40B4-BE49-F238E27FC236}">
                <a16:creationId xmlns:a16="http://schemas.microsoft.com/office/drawing/2014/main" id="{FA7CCF29-BA8B-4E02-924B-3E7480D92BD6}"/>
              </a:ext>
            </a:extLst>
          </p:cNvPr>
          <p:cNvSpPr/>
          <p:nvPr/>
        </p:nvSpPr>
        <p:spPr>
          <a:xfrm>
            <a:off x="2038067" y="2184422"/>
            <a:ext cx="413487" cy="32177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hteck 170">
            <a:extLst>
              <a:ext uri="{FF2B5EF4-FFF2-40B4-BE49-F238E27FC236}">
                <a16:creationId xmlns:a16="http://schemas.microsoft.com/office/drawing/2014/main" id="{ADCD0FEA-E1B5-4AB3-8992-41488C6941D8}"/>
              </a:ext>
            </a:extLst>
          </p:cNvPr>
          <p:cNvSpPr/>
          <p:nvPr/>
        </p:nvSpPr>
        <p:spPr>
          <a:xfrm>
            <a:off x="2870647" y="2188105"/>
            <a:ext cx="413487" cy="32177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echteck 184">
            <a:extLst>
              <a:ext uri="{FF2B5EF4-FFF2-40B4-BE49-F238E27FC236}">
                <a16:creationId xmlns:a16="http://schemas.microsoft.com/office/drawing/2014/main" id="{19228E8C-5FB8-4293-8576-79075152AA6D}"/>
              </a:ext>
            </a:extLst>
          </p:cNvPr>
          <p:cNvSpPr/>
          <p:nvPr/>
        </p:nvSpPr>
        <p:spPr>
          <a:xfrm>
            <a:off x="2454766" y="2186929"/>
            <a:ext cx="413487" cy="32177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echteck 185">
            <a:extLst>
              <a:ext uri="{FF2B5EF4-FFF2-40B4-BE49-F238E27FC236}">
                <a16:creationId xmlns:a16="http://schemas.microsoft.com/office/drawing/2014/main" id="{E39A111F-E96B-48F8-AF67-03F9EBC110B7}"/>
              </a:ext>
            </a:extLst>
          </p:cNvPr>
          <p:cNvSpPr/>
          <p:nvPr/>
        </p:nvSpPr>
        <p:spPr>
          <a:xfrm>
            <a:off x="3276232" y="2190795"/>
            <a:ext cx="744277" cy="32177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hteck 186">
            <a:extLst>
              <a:ext uri="{FF2B5EF4-FFF2-40B4-BE49-F238E27FC236}">
                <a16:creationId xmlns:a16="http://schemas.microsoft.com/office/drawing/2014/main" id="{22DD8626-8036-41C4-85B5-97543F7A55CB}"/>
              </a:ext>
            </a:extLst>
          </p:cNvPr>
          <p:cNvSpPr/>
          <p:nvPr/>
        </p:nvSpPr>
        <p:spPr>
          <a:xfrm>
            <a:off x="4440694" y="2190795"/>
            <a:ext cx="744277" cy="32177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echteck 187">
            <a:extLst>
              <a:ext uri="{FF2B5EF4-FFF2-40B4-BE49-F238E27FC236}">
                <a16:creationId xmlns:a16="http://schemas.microsoft.com/office/drawing/2014/main" id="{9C7C3EA4-BA58-4881-9852-9758EB00E2D7}"/>
              </a:ext>
            </a:extLst>
          </p:cNvPr>
          <p:cNvSpPr/>
          <p:nvPr/>
        </p:nvSpPr>
        <p:spPr>
          <a:xfrm>
            <a:off x="4033962" y="2188680"/>
            <a:ext cx="413487" cy="32177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Rechteck 188">
            <a:extLst>
              <a:ext uri="{FF2B5EF4-FFF2-40B4-BE49-F238E27FC236}">
                <a16:creationId xmlns:a16="http://schemas.microsoft.com/office/drawing/2014/main" id="{01B51F0D-D4CA-4496-B3A6-BD45BD98919A}"/>
              </a:ext>
            </a:extLst>
          </p:cNvPr>
          <p:cNvSpPr/>
          <p:nvPr/>
        </p:nvSpPr>
        <p:spPr>
          <a:xfrm>
            <a:off x="5180123" y="2190795"/>
            <a:ext cx="413487" cy="32177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Rechteck 189">
            <a:extLst>
              <a:ext uri="{FF2B5EF4-FFF2-40B4-BE49-F238E27FC236}">
                <a16:creationId xmlns:a16="http://schemas.microsoft.com/office/drawing/2014/main" id="{CAE184EB-917B-4C0F-95F5-B3BFE5FD89E4}"/>
              </a:ext>
            </a:extLst>
          </p:cNvPr>
          <p:cNvSpPr/>
          <p:nvPr/>
        </p:nvSpPr>
        <p:spPr>
          <a:xfrm>
            <a:off x="5596844" y="2190795"/>
            <a:ext cx="413487" cy="32177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Textfeld 190">
            <a:extLst>
              <a:ext uri="{FF2B5EF4-FFF2-40B4-BE49-F238E27FC236}">
                <a16:creationId xmlns:a16="http://schemas.microsoft.com/office/drawing/2014/main" id="{C2140AB7-7B94-4CC3-A4C4-5F78ED1EB2A2}"/>
              </a:ext>
            </a:extLst>
          </p:cNvPr>
          <p:cNvSpPr txBox="1"/>
          <p:nvPr/>
        </p:nvSpPr>
        <p:spPr>
          <a:xfrm>
            <a:off x="485254" y="3075739"/>
            <a:ext cx="934792" cy="41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Thread 0</a:t>
            </a:r>
            <a:endParaRPr lang="en-US" sz="1200" dirty="0"/>
          </a:p>
        </p:txBody>
      </p:sp>
      <p:sp>
        <p:nvSpPr>
          <p:cNvPr id="192" name="Textfeld 191">
            <a:extLst>
              <a:ext uri="{FF2B5EF4-FFF2-40B4-BE49-F238E27FC236}">
                <a16:creationId xmlns:a16="http://schemas.microsoft.com/office/drawing/2014/main" id="{FD8B0405-96A9-401D-B2F4-6F38911615CE}"/>
              </a:ext>
            </a:extLst>
          </p:cNvPr>
          <p:cNvSpPr txBox="1"/>
          <p:nvPr/>
        </p:nvSpPr>
        <p:spPr>
          <a:xfrm>
            <a:off x="471902" y="3383591"/>
            <a:ext cx="934792" cy="41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Thread 1</a:t>
            </a:r>
            <a:endParaRPr lang="en-US" sz="1200" dirty="0"/>
          </a:p>
        </p:txBody>
      </p:sp>
      <p:sp>
        <p:nvSpPr>
          <p:cNvPr id="193" name="Textfeld 192">
            <a:extLst>
              <a:ext uri="{FF2B5EF4-FFF2-40B4-BE49-F238E27FC236}">
                <a16:creationId xmlns:a16="http://schemas.microsoft.com/office/drawing/2014/main" id="{B02A6205-EF5F-443D-9E43-90E17D960B96}"/>
              </a:ext>
            </a:extLst>
          </p:cNvPr>
          <p:cNvSpPr txBox="1"/>
          <p:nvPr/>
        </p:nvSpPr>
        <p:spPr>
          <a:xfrm>
            <a:off x="461015" y="3692742"/>
            <a:ext cx="934792" cy="41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Thread 2</a:t>
            </a:r>
            <a:endParaRPr lang="en-US" sz="1200" dirty="0"/>
          </a:p>
        </p:txBody>
      </p:sp>
      <p:sp>
        <p:nvSpPr>
          <p:cNvPr id="194" name="Textfeld 193">
            <a:extLst>
              <a:ext uri="{FF2B5EF4-FFF2-40B4-BE49-F238E27FC236}">
                <a16:creationId xmlns:a16="http://schemas.microsoft.com/office/drawing/2014/main" id="{986F44CE-C4DB-4EF6-962C-6DBB6DA2B9CB}"/>
              </a:ext>
            </a:extLst>
          </p:cNvPr>
          <p:cNvSpPr txBox="1"/>
          <p:nvPr/>
        </p:nvSpPr>
        <p:spPr>
          <a:xfrm>
            <a:off x="445065" y="4034759"/>
            <a:ext cx="934792" cy="41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Thread 3</a:t>
            </a:r>
            <a:endParaRPr lang="en-US" sz="1200" dirty="0"/>
          </a:p>
        </p:txBody>
      </p:sp>
      <p:sp>
        <p:nvSpPr>
          <p:cNvPr id="106" name="Textfeld 105">
            <a:extLst>
              <a:ext uri="{FF2B5EF4-FFF2-40B4-BE49-F238E27FC236}">
                <a16:creationId xmlns:a16="http://schemas.microsoft.com/office/drawing/2014/main" id="{1FFA6DDA-A8AC-4355-AF99-50D3495E67B0}"/>
              </a:ext>
            </a:extLst>
          </p:cNvPr>
          <p:cNvSpPr txBox="1"/>
          <p:nvPr/>
        </p:nvSpPr>
        <p:spPr>
          <a:xfrm>
            <a:off x="1462990" y="1950866"/>
            <a:ext cx="471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T0</a:t>
            </a:r>
            <a:endParaRPr lang="en-US" dirty="0"/>
          </a:p>
        </p:txBody>
      </p:sp>
      <p:sp>
        <p:nvSpPr>
          <p:cNvPr id="195" name="Textfeld 194">
            <a:extLst>
              <a:ext uri="{FF2B5EF4-FFF2-40B4-BE49-F238E27FC236}">
                <a16:creationId xmlns:a16="http://schemas.microsoft.com/office/drawing/2014/main" id="{F679B542-D0AE-4D65-9D40-17EEF48AF04E}"/>
              </a:ext>
            </a:extLst>
          </p:cNvPr>
          <p:cNvSpPr txBox="1"/>
          <p:nvPr/>
        </p:nvSpPr>
        <p:spPr>
          <a:xfrm>
            <a:off x="3448602" y="1933230"/>
            <a:ext cx="471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T1</a:t>
            </a:r>
            <a:endParaRPr lang="en-US" dirty="0"/>
          </a:p>
        </p:txBody>
      </p:sp>
      <p:sp>
        <p:nvSpPr>
          <p:cNvPr id="196" name="Textfeld 195">
            <a:extLst>
              <a:ext uri="{FF2B5EF4-FFF2-40B4-BE49-F238E27FC236}">
                <a16:creationId xmlns:a16="http://schemas.microsoft.com/office/drawing/2014/main" id="{09DF85FB-DB93-41FD-9B3B-DA37882C2EF3}"/>
              </a:ext>
            </a:extLst>
          </p:cNvPr>
          <p:cNvSpPr txBox="1"/>
          <p:nvPr/>
        </p:nvSpPr>
        <p:spPr>
          <a:xfrm>
            <a:off x="2482628" y="1950866"/>
            <a:ext cx="471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T2</a:t>
            </a:r>
            <a:endParaRPr lang="en-US" dirty="0"/>
          </a:p>
        </p:txBody>
      </p:sp>
      <p:sp>
        <p:nvSpPr>
          <p:cNvPr id="197" name="Textfeld 196">
            <a:extLst>
              <a:ext uri="{FF2B5EF4-FFF2-40B4-BE49-F238E27FC236}">
                <a16:creationId xmlns:a16="http://schemas.microsoft.com/office/drawing/2014/main" id="{BD691B49-1E96-4D8F-AB50-94C5DCF4F0DC}"/>
              </a:ext>
            </a:extLst>
          </p:cNvPr>
          <p:cNvSpPr txBox="1"/>
          <p:nvPr/>
        </p:nvSpPr>
        <p:spPr>
          <a:xfrm>
            <a:off x="2865808" y="1950866"/>
            <a:ext cx="471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T3</a:t>
            </a:r>
            <a:endParaRPr lang="en-US" dirty="0"/>
          </a:p>
        </p:txBody>
      </p:sp>
      <p:sp>
        <p:nvSpPr>
          <p:cNvPr id="201" name="Textfeld 200">
            <a:extLst>
              <a:ext uri="{FF2B5EF4-FFF2-40B4-BE49-F238E27FC236}">
                <a16:creationId xmlns:a16="http://schemas.microsoft.com/office/drawing/2014/main" id="{14983E19-6770-4662-982A-867C247F6344}"/>
              </a:ext>
            </a:extLst>
          </p:cNvPr>
          <p:cNvSpPr txBox="1"/>
          <p:nvPr/>
        </p:nvSpPr>
        <p:spPr>
          <a:xfrm>
            <a:off x="2046808" y="1952732"/>
            <a:ext cx="471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T1</a:t>
            </a:r>
            <a:endParaRPr lang="en-US" dirty="0"/>
          </a:p>
        </p:txBody>
      </p:sp>
      <p:sp>
        <p:nvSpPr>
          <p:cNvPr id="202" name="Textfeld 201">
            <a:extLst>
              <a:ext uri="{FF2B5EF4-FFF2-40B4-BE49-F238E27FC236}">
                <a16:creationId xmlns:a16="http://schemas.microsoft.com/office/drawing/2014/main" id="{9376D8A3-B14C-4BAE-9465-264308AC3133}"/>
              </a:ext>
            </a:extLst>
          </p:cNvPr>
          <p:cNvSpPr txBox="1"/>
          <p:nvPr/>
        </p:nvSpPr>
        <p:spPr>
          <a:xfrm>
            <a:off x="4017954" y="1949492"/>
            <a:ext cx="471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T2</a:t>
            </a:r>
            <a:endParaRPr lang="en-US" dirty="0"/>
          </a:p>
        </p:txBody>
      </p:sp>
      <p:sp>
        <p:nvSpPr>
          <p:cNvPr id="203" name="Textfeld 202">
            <a:extLst>
              <a:ext uri="{FF2B5EF4-FFF2-40B4-BE49-F238E27FC236}">
                <a16:creationId xmlns:a16="http://schemas.microsoft.com/office/drawing/2014/main" id="{6F0FF3D4-5E1A-4562-8801-16C4C366B337}"/>
              </a:ext>
            </a:extLst>
          </p:cNvPr>
          <p:cNvSpPr txBox="1"/>
          <p:nvPr/>
        </p:nvSpPr>
        <p:spPr>
          <a:xfrm>
            <a:off x="4619193" y="1949492"/>
            <a:ext cx="471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T3</a:t>
            </a:r>
            <a:endParaRPr lang="en-US" dirty="0"/>
          </a:p>
        </p:txBody>
      </p:sp>
      <p:sp>
        <p:nvSpPr>
          <p:cNvPr id="204" name="Textfeld 203">
            <a:extLst>
              <a:ext uri="{FF2B5EF4-FFF2-40B4-BE49-F238E27FC236}">
                <a16:creationId xmlns:a16="http://schemas.microsoft.com/office/drawing/2014/main" id="{B21C4D85-92BE-4B68-8792-D960203E4DCB}"/>
              </a:ext>
            </a:extLst>
          </p:cNvPr>
          <p:cNvSpPr txBox="1"/>
          <p:nvPr/>
        </p:nvSpPr>
        <p:spPr>
          <a:xfrm>
            <a:off x="5609083" y="1946967"/>
            <a:ext cx="471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T2</a:t>
            </a:r>
            <a:endParaRPr lang="en-US" dirty="0"/>
          </a:p>
        </p:txBody>
      </p:sp>
      <p:sp>
        <p:nvSpPr>
          <p:cNvPr id="205" name="Textfeld 204">
            <a:extLst>
              <a:ext uri="{FF2B5EF4-FFF2-40B4-BE49-F238E27FC236}">
                <a16:creationId xmlns:a16="http://schemas.microsoft.com/office/drawing/2014/main" id="{6CC53C4C-750C-4BF2-8C36-E04D9CE1ED73}"/>
              </a:ext>
            </a:extLst>
          </p:cNvPr>
          <p:cNvSpPr txBox="1"/>
          <p:nvPr/>
        </p:nvSpPr>
        <p:spPr>
          <a:xfrm>
            <a:off x="5175033" y="1946967"/>
            <a:ext cx="471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T0</a:t>
            </a:r>
            <a:endParaRPr lang="en-US" dirty="0"/>
          </a:p>
        </p:txBody>
      </p:sp>
      <p:sp>
        <p:nvSpPr>
          <p:cNvPr id="206" name="Textfeld 205">
            <a:extLst>
              <a:ext uri="{FF2B5EF4-FFF2-40B4-BE49-F238E27FC236}">
                <a16:creationId xmlns:a16="http://schemas.microsoft.com/office/drawing/2014/main" id="{809F4A31-5C65-4861-985D-F9C875840F89}"/>
              </a:ext>
            </a:extLst>
          </p:cNvPr>
          <p:cNvSpPr txBox="1"/>
          <p:nvPr/>
        </p:nvSpPr>
        <p:spPr>
          <a:xfrm>
            <a:off x="6194921" y="1933061"/>
            <a:ext cx="471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T0</a:t>
            </a:r>
            <a:endParaRPr lang="en-US" dirty="0"/>
          </a:p>
        </p:txBody>
      </p:sp>
      <p:sp>
        <p:nvSpPr>
          <p:cNvPr id="207" name="Textfeld 206">
            <a:extLst>
              <a:ext uri="{FF2B5EF4-FFF2-40B4-BE49-F238E27FC236}">
                <a16:creationId xmlns:a16="http://schemas.microsoft.com/office/drawing/2014/main" id="{E9E3B2AD-8989-4693-8A75-22E4C456A1E6}"/>
              </a:ext>
            </a:extLst>
          </p:cNvPr>
          <p:cNvSpPr txBox="1"/>
          <p:nvPr/>
        </p:nvSpPr>
        <p:spPr>
          <a:xfrm>
            <a:off x="7359880" y="1946966"/>
            <a:ext cx="471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T2</a:t>
            </a:r>
            <a:endParaRPr lang="en-US" dirty="0"/>
          </a:p>
        </p:txBody>
      </p:sp>
      <p:sp>
        <p:nvSpPr>
          <p:cNvPr id="208" name="Textfeld 207">
            <a:extLst>
              <a:ext uri="{FF2B5EF4-FFF2-40B4-BE49-F238E27FC236}">
                <a16:creationId xmlns:a16="http://schemas.microsoft.com/office/drawing/2014/main" id="{5605A9DF-08A2-418C-B378-8C467CB4E3B2}"/>
              </a:ext>
            </a:extLst>
          </p:cNvPr>
          <p:cNvSpPr txBox="1"/>
          <p:nvPr/>
        </p:nvSpPr>
        <p:spPr>
          <a:xfrm>
            <a:off x="7916646" y="1946965"/>
            <a:ext cx="471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T3</a:t>
            </a:r>
            <a:endParaRPr lang="en-US" dirty="0"/>
          </a:p>
        </p:txBody>
      </p:sp>
      <p:sp>
        <p:nvSpPr>
          <p:cNvPr id="209" name="Textfeld 208">
            <a:extLst>
              <a:ext uri="{FF2B5EF4-FFF2-40B4-BE49-F238E27FC236}">
                <a16:creationId xmlns:a16="http://schemas.microsoft.com/office/drawing/2014/main" id="{A4F036EE-DF11-4375-881D-511E25B704F2}"/>
              </a:ext>
            </a:extLst>
          </p:cNvPr>
          <p:cNvSpPr txBox="1"/>
          <p:nvPr/>
        </p:nvSpPr>
        <p:spPr>
          <a:xfrm>
            <a:off x="6778739" y="1934927"/>
            <a:ext cx="471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T1</a:t>
            </a:r>
            <a:endParaRPr lang="en-US" dirty="0"/>
          </a:p>
        </p:txBody>
      </p:sp>
      <p:sp>
        <p:nvSpPr>
          <p:cNvPr id="210" name="Textfeld 209">
            <a:extLst>
              <a:ext uri="{FF2B5EF4-FFF2-40B4-BE49-F238E27FC236}">
                <a16:creationId xmlns:a16="http://schemas.microsoft.com/office/drawing/2014/main" id="{95F8FC4D-C9E2-423E-9AE5-F19BA0FDB4FE}"/>
              </a:ext>
            </a:extLst>
          </p:cNvPr>
          <p:cNvSpPr txBox="1"/>
          <p:nvPr/>
        </p:nvSpPr>
        <p:spPr>
          <a:xfrm>
            <a:off x="8861950" y="1947836"/>
            <a:ext cx="471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T3</a:t>
            </a:r>
            <a:endParaRPr lang="en-US" dirty="0"/>
          </a:p>
        </p:txBody>
      </p:sp>
      <p:sp>
        <p:nvSpPr>
          <p:cNvPr id="211" name="Textfeld 210">
            <a:extLst>
              <a:ext uri="{FF2B5EF4-FFF2-40B4-BE49-F238E27FC236}">
                <a16:creationId xmlns:a16="http://schemas.microsoft.com/office/drawing/2014/main" id="{6C8D0906-3B45-438C-BF92-B406A5D964EE}"/>
              </a:ext>
            </a:extLst>
          </p:cNvPr>
          <p:cNvSpPr txBox="1"/>
          <p:nvPr/>
        </p:nvSpPr>
        <p:spPr>
          <a:xfrm>
            <a:off x="8336656" y="1946964"/>
            <a:ext cx="471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T1</a:t>
            </a:r>
            <a:endParaRPr lang="en-US" dirty="0"/>
          </a:p>
        </p:txBody>
      </p:sp>
      <p:sp>
        <p:nvSpPr>
          <p:cNvPr id="212" name="Textfeld 211">
            <a:extLst>
              <a:ext uri="{FF2B5EF4-FFF2-40B4-BE49-F238E27FC236}">
                <a16:creationId xmlns:a16="http://schemas.microsoft.com/office/drawing/2014/main" id="{5A7ED04A-6FFB-4067-86D5-7BCF106E3CC7}"/>
              </a:ext>
            </a:extLst>
          </p:cNvPr>
          <p:cNvSpPr txBox="1"/>
          <p:nvPr/>
        </p:nvSpPr>
        <p:spPr>
          <a:xfrm>
            <a:off x="9473519" y="1946963"/>
            <a:ext cx="471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T0</a:t>
            </a:r>
            <a:endParaRPr lang="en-US" dirty="0"/>
          </a:p>
        </p:txBody>
      </p:sp>
      <p:sp>
        <p:nvSpPr>
          <p:cNvPr id="107" name="Textfeld 106">
            <a:extLst>
              <a:ext uri="{FF2B5EF4-FFF2-40B4-BE49-F238E27FC236}">
                <a16:creationId xmlns:a16="http://schemas.microsoft.com/office/drawing/2014/main" id="{6B0A082D-E7FD-4A40-8565-8029FA6CD8B7}"/>
              </a:ext>
            </a:extLst>
          </p:cNvPr>
          <p:cNvSpPr txBox="1"/>
          <p:nvPr/>
        </p:nvSpPr>
        <p:spPr>
          <a:xfrm>
            <a:off x="4734231" y="3252162"/>
            <a:ext cx="450276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ook Antiqua" panose="02040602050305030304" pitchFamily="18" charset="0"/>
              </a:rPr>
              <a:t>uint64 t = </a:t>
            </a:r>
            <a:r>
              <a:rPr lang="en-US" dirty="0" err="1">
                <a:solidFill>
                  <a:srgbClr val="FF0000"/>
                </a:solidFill>
                <a:latin typeface="Book Antiqua" panose="02040602050305030304" pitchFamily="18" charset="0"/>
              </a:rPr>
              <a:t>atomicfetchandadd</a:t>
            </a:r>
            <a:r>
              <a:rPr lang="en-US" dirty="0">
                <a:solidFill>
                  <a:srgbClr val="FF0000"/>
                </a:solidFill>
                <a:latin typeface="Book Antiqua" panose="02040602050305030304" pitchFamily="18" charset="0"/>
              </a:rPr>
              <a:t>(&amp;cnt,1);</a:t>
            </a:r>
          </a:p>
          <a:p>
            <a:r>
              <a:rPr lang="en-US" dirty="0">
                <a:latin typeface="Book Antiqua" panose="02040602050305030304" pitchFamily="18" charset="0"/>
              </a:rPr>
              <a:t>uint64 x = </a:t>
            </a:r>
            <a:r>
              <a:rPr lang="en-US" dirty="0" err="1">
                <a:latin typeface="Book Antiqua" panose="02040602050305030304" pitchFamily="18" charset="0"/>
              </a:rPr>
              <a:t>generateanchor</a:t>
            </a:r>
            <a:r>
              <a:rPr lang="en-US" dirty="0">
                <a:latin typeface="Book Antiqua" panose="02040602050305030304" pitchFamily="18" charset="0"/>
              </a:rPr>
              <a:t>(</a:t>
            </a:r>
            <a:r>
              <a:rPr lang="en-US" dirty="0" err="1">
                <a:latin typeface="Book Antiqua" panose="02040602050305030304" pitchFamily="18" charset="0"/>
              </a:rPr>
              <a:t>i+t</a:t>
            </a:r>
            <a:r>
              <a:rPr lang="en-US" dirty="0">
                <a:latin typeface="Book Antiqua" panose="02040602050305030304" pitchFamily="18" charset="0"/>
              </a:rPr>
              <a:t>);</a:t>
            </a:r>
          </a:p>
          <a:p>
            <a:r>
              <a:rPr lang="en-US" dirty="0">
                <a:latin typeface="Book Antiqua" panose="02040602050305030304" pitchFamily="18" charset="0"/>
              </a:rPr>
              <a:t>do{ </a:t>
            </a:r>
          </a:p>
          <a:p>
            <a:r>
              <a:rPr lang="en-US" dirty="0">
                <a:latin typeface="Book Antiqua" panose="02040602050305030304" pitchFamily="18" charset="0"/>
              </a:rPr>
              <a:t>  x = </a:t>
            </a:r>
            <a:r>
              <a:rPr lang="en-US" dirty="0">
                <a:solidFill>
                  <a:srgbClr val="00B0F0"/>
                </a:solidFill>
                <a:latin typeface="Book Antiqua" panose="02040602050305030304" pitchFamily="18" charset="0"/>
              </a:rPr>
              <a:t>f(x);</a:t>
            </a:r>
          </a:p>
          <a:p>
            <a:r>
              <a:rPr lang="en-US" dirty="0">
                <a:latin typeface="Book Antiqua" panose="02040602050305030304" pitchFamily="18" charset="0"/>
              </a:rPr>
              <a:t>  steps++;  </a:t>
            </a:r>
          </a:p>
          <a:p>
            <a:r>
              <a:rPr lang="en-US" dirty="0">
                <a:latin typeface="Book Antiqua" panose="02040602050305030304" pitchFamily="18" charset="0"/>
              </a:rPr>
              <a:t>  if(</a:t>
            </a:r>
            <a:r>
              <a:rPr lang="en-US" dirty="0" err="1">
                <a:latin typeface="Book Antiqua" panose="02040602050305030304" pitchFamily="18" charset="0"/>
              </a:rPr>
              <a:t>isanchor</a:t>
            </a:r>
            <a:r>
              <a:rPr lang="en-US" dirty="0">
                <a:latin typeface="Book Antiqua" panose="02040602050305030304" pitchFamily="18" charset="0"/>
              </a:rPr>
              <a:t>(x)){    </a:t>
            </a:r>
          </a:p>
          <a:p>
            <a:r>
              <a:rPr lang="en-US" dirty="0">
                <a:solidFill>
                  <a:srgbClr val="00B050"/>
                </a:solidFill>
                <a:latin typeface="Book Antiqua" panose="02040602050305030304" pitchFamily="18" charset="0"/>
              </a:rPr>
              <a:t>        w(</a:t>
            </a:r>
            <a:r>
              <a:rPr lang="en-US" dirty="0" err="1">
                <a:solidFill>
                  <a:srgbClr val="00B050"/>
                </a:solidFill>
                <a:latin typeface="Book Antiqua" panose="02040602050305030304" pitchFamily="18" charset="0"/>
              </a:rPr>
              <a:t>dist,arc,i,steps,x</a:t>
            </a:r>
            <a:r>
              <a:rPr lang="en-US" dirty="0">
                <a:solidFill>
                  <a:srgbClr val="00B050"/>
                </a:solidFill>
                <a:latin typeface="Book Antiqua" panose="02040602050305030304" pitchFamily="18" charset="0"/>
              </a:rPr>
              <a:t>);  </a:t>
            </a:r>
          </a:p>
          <a:p>
            <a:r>
              <a:rPr lang="en-US" dirty="0">
                <a:latin typeface="Book Antiqua" panose="02040602050305030304" pitchFamily="18" charset="0"/>
              </a:rPr>
              <a:t>        t = </a:t>
            </a:r>
            <a:r>
              <a:rPr lang="en-US" dirty="0" err="1">
                <a:solidFill>
                  <a:srgbClr val="FF0000"/>
                </a:solidFill>
                <a:latin typeface="Book Antiqua" panose="02040602050305030304" pitchFamily="18" charset="0"/>
              </a:rPr>
              <a:t>atomicfetchandadd</a:t>
            </a:r>
            <a:r>
              <a:rPr lang="en-US" dirty="0">
                <a:solidFill>
                  <a:srgbClr val="FF0000"/>
                </a:solidFill>
                <a:latin typeface="Book Antiqua" panose="02040602050305030304" pitchFamily="18" charset="0"/>
              </a:rPr>
              <a:t>(&amp;cnt,1);    </a:t>
            </a:r>
          </a:p>
          <a:p>
            <a:r>
              <a:rPr lang="en-US" dirty="0">
                <a:latin typeface="Book Antiqua" panose="02040602050305030304" pitchFamily="18" charset="0"/>
              </a:rPr>
              <a:t>        if(t&lt;M/NB){      </a:t>
            </a:r>
          </a:p>
          <a:p>
            <a:r>
              <a:rPr lang="en-US" dirty="0">
                <a:latin typeface="Book Antiqua" panose="02040602050305030304" pitchFamily="18" charset="0"/>
              </a:rPr>
              <a:t>              x = </a:t>
            </a:r>
            <a:r>
              <a:rPr lang="en-US" dirty="0" err="1">
                <a:latin typeface="Book Antiqua" panose="02040602050305030304" pitchFamily="18" charset="0"/>
              </a:rPr>
              <a:t>generateanchor</a:t>
            </a:r>
            <a:r>
              <a:rPr lang="en-US" dirty="0">
                <a:latin typeface="Book Antiqua" panose="02040602050305030304" pitchFamily="18" charset="0"/>
              </a:rPr>
              <a:t>(</a:t>
            </a:r>
            <a:r>
              <a:rPr lang="en-US" dirty="0" err="1">
                <a:latin typeface="Book Antiqua" panose="02040602050305030304" pitchFamily="18" charset="0"/>
              </a:rPr>
              <a:t>i+t</a:t>
            </a:r>
            <a:r>
              <a:rPr lang="en-US" dirty="0">
                <a:latin typeface="Book Antiqua" panose="02040602050305030304" pitchFamily="18" charset="0"/>
              </a:rPr>
              <a:t>);</a:t>
            </a:r>
          </a:p>
          <a:p>
            <a:r>
              <a:rPr lang="en-US" dirty="0">
                <a:latin typeface="Book Antiqua" panose="02040602050305030304" pitchFamily="18" charset="0"/>
              </a:rPr>
              <a:t>              steps = 0;  }</a:t>
            </a:r>
          </a:p>
          <a:p>
            <a:r>
              <a:rPr lang="en-US" dirty="0">
                <a:latin typeface="Book Antiqua" panose="02040602050305030304" pitchFamily="18" charset="0"/>
              </a:rPr>
              <a:t>        }</a:t>
            </a:r>
          </a:p>
          <a:p>
            <a:r>
              <a:rPr lang="en-US" dirty="0">
                <a:latin typeface="Book Antiqua" panose="02040602050305030304" pitchFamily="18" charset="0"/>
              </a:rPr>
              <a:t>}while(t&lt;M/NB); </a:t>
            </a:r>
          </a:p>
        </p:txBody>
      </p:sp>
    </p:spTree>
    <p:extLst>
      <p:ext uri="{BB962C8B-B14F-4D97-AF65-F5344CB8AC3E}">
        <p14:creationId xmlns:p14="http://schemas.microsoft.com/office/powerpoint/2010/main" val="2289400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21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3" grpId="0" animBg="1"/>
      <p:bldP spid="144" grpId="0" animBg="1"/>
      <p:bldP spid="145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6" grpId="0" animBg="1"/>
      <p:bldP spid="167" grpId="0" animBg="1"/>
      <p:bldP spid="169" grpId="0" animBg="1"/>
      <p:bldP spid="170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65" grpId="0" animBg="1"/>
      <p:bldP spid="165" grpId="1" animBg="1"/>
      <p:bldP spid="168" grpId="0" animBg="1"/>
      <p:bldP spid="168" grpId="1" animBg="1"/>
      <p:bldP spid="171" grpId="0" animBg="1"/>
      <p:bldP spid="171" grpId="1" animBg="1"/>
      <p:bldP spid="185" grpId="0" animBg="1"/>
      <p:bldP spid="185" grpId="1" animBg="1"/>
      <p:bldP spid="186" grpId="0" animBg="1"/>
      <p:bldP spid="186" grpId="1" animBg="1"/>
      <p:bldP spid="187" grpId="0" animBg="1"/>
      <p:bldP spid="187" grpId="1" animBg="1"/>
      <p:bldP spid="188" grpId="0" animBg="1"/>
      <p:bldP spid="188" grpId="1" animBg="1"/>
      <p:bldP spid="189" grpId="0" animBg="1"/>
      <p:bldP spid="189" grpId="1" animBg="1"/>
      <p:bldP spid="190" grpId="0" animBg="1"/>
      <p:bldP spid="190" grpId="1" animBg="1"/>
      <p:bldP spid="106" grpId="0"/>
      <p:bldP spid="195" grpId="0"/>
      <p:bldP spid="196" grpId="0"/>
      <p:bldP spid="197" grpId="0"/>
      <p:bldP spid="201" grpId="0"/>
      <p:bldP spid="202" grpId="0"/>
      <p:bldP spid="203" grpId="0"/>
      <p:bldP spid="204" grpId="0"/>
      <p:bldP spid="205" grpId="0"/>
      <p:bldP spid="206" grpId="0"/>
      <p:bldP spid="207" grpId="0"/>
      <p:bldP spid="208" grpId="0"/>
      <p:bldP spid="209" grpId="0"/>
      <p:bldP spid="210" grpId="0"/>
      <p:bldP spid="211" grpId="0"/>
      <p:bldP spid="2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B6E3C5-23E0-435E-9AD9-8403243F6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FE55A94-897D-4FCB-BEE5-D20E604BA6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14350" indent="-285750">
              <a:buFont typeface="Arial" panose="020B0604020202020204" pitchFamily="34" charset="0"/>
              <a:buChar char="•"/>
            </a:pPr>
            <a:r>
              <a:rPr lang="de-DE" dirty="0"/>
              <a:t>S</a:t>
            </a:r>
            <a:r>
              <a:rPr lang="en-US" dirty="0" err="1"/>
              <a:t>tream</a:t>
            </a:r>
            <a:r>
              <a:rPr lang="en-US" dirty="0"/>
              <a:t> ciphers and pseudo random number generators</a:t>
            </a:r>
          </a:p>
          <a:p>
            <a:pPr marL="971550" lvl="1" indent="-285750">
              <a:buFont typeface="Arial" panose="020B0604020202020204" pitchFamily="34" charset="0"/>
              <a:buChar char="•"/>
            </a:pPr>
            <a:r>
              <a:rPr lang="en-US" dirty="0"/>
              <a:t>Finite state automata, input only upon seeding</a:t>
            </a:r>
          </a:p>
          <a:p>
            <a:pPr marL="971550" lvl="1" indent="-285750">
              <a:buFont typeface="Arial" panose="020B0604020202020204" pitchFamily="34" charset="0"/>
              <a:buChar char="•"/>
            </a:pPr>
            <a:r>
              <a:rPr lang="en-US" dirty="0"/>
              <a:t>Each call to PRNG: transition to unique follow-up state</a:t>
            </a:r>
          </a:p>
          <a:p>
            <a:pPr marL="971550" lvl="1" indent="-285750">
              <a:buFont typeface="Arial" panose="020B0604020202020204" pitchFamily="34" charset="0"/>
              <a:buChar char="•"/>
            </a:pPr>
            <a:r>
              <a:rPr lang="en-US" dirty="0"/>
              <a:t>State graph: each node=state exactly one outgoing edge</a:t>
            </a:r>
          </a:p>
          <a:p>
            <a:pPr marL="971550" lvl="1" indent="-285750">
              <a:buFont typeface="Arial" panose="020B0604020202020204" pitchFamily="34" charset="0"/>
              <a:buChar char="•"/>
            </a:pPr>
            <a:r>
              <a:rPr lang="en-US" dirty="0"/>
              <a:t>Structure: few components, each with 1 cycle + ragged trees</a:t>
            </a:r>
            <a:br>
              <a:rPr lang="en-US" dirty="0"/>
            </a:br>
            <a:endParaRPr lang="en-US" dirty="0"/>
          </a:p>
          <a:p>
            <a:pPr marL="228600" indent="0"/>
            <a:endParaRPr lang="en-US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28F840C6-B45E-472B-BF20-8C3B7F6958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4771" y="1180124"/>
            <a:ext cx="3737429" cy="258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635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0BDD16-AB14-47C9-84FF-858D6E084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Applications</a:t>
            </a:r>
            <a:r>
              <a:rPr lang="de-DE" dirty="0"/>
              <a:t> 2</a:t>
            </a:r>
            <a:endParaRPr lang="en-US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9602A42-6B9F-494A-B390-AE6B675480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dirty="0"/>
              <a:t>Explore state graph of medium size (n=2</a:t>
            </a:r>
            <a:r>
              <a:rPr lang="en-US" baseline="30000" dirty="0"/>
              <a:t>64</a:t>
            </a:r>
            <a:r>
              <a:rPr lang="en-US" dirty="0"/>
              <a:t>) to find if cycle lengths meet expectations (~sqrt(n))</a:t>
            </a:r>
          </a:p>
          <a:p>
            <a:pPr marL="971550" lvl="1" indent="-285750">
              <a:buFont typeface="Arial" panose="020B0604020202020204" pitchFamily="34" charset="0"/>
              <a:buChar char="•"/>
            </a:pPr>
            <a:r>
              <a:rPr lang="en-US" dirty="0"/>
              <a:t>Construct anchor graph</a:t>
            </a:r>
          </a:p>
          <a:p>
            <a:pPr marL="971550" lvl="1" indent="-285750">
              <a:buFont typeface="Arial" panose="020B0604020202020204" pitchFamily="34" charset="0"/>
              <a:buChar char="•"/>
            </a:pPr>
            <a:r>
              <a:rPr lang="en-US" dirty="0"/>
              <a:t>Anchors = nodes with property, e.g., node index mod 2^</a:t>
            </a:r>
            <a:r>
              <a:rPr lang="en-US" baseline="30000" dirty="0"/>
              <a:t>20</a:t>
            </a:r>
            <a:r>
              <a:rPr lang="en-US" dirty="0"/>
              <a:t>=0, spread all over state graph</a:t>
            </a:r>
          </a:p>
          <a:p>
            <a:pPr marL="971550" lvl="1" indent="-285750">
              <a:buFont typeface="Arial" panose="020B0604020202020204" pitchFamily="34" charset="0"/>
              <a:buChar char="•"/>
            </a:pPr>
            <a:r>
              <a:rPr lang="en-US" dirty="0"/>
              <a:t>From each anchor u: follow path to next anchor  v (and store (</a:t>
            </a:r>
            <a:r>
              <a:rPr lang="en-US" dirty="0" err="1"/>
              <a:t>u,v,dist</a:t>
            </a:r>
            <a:r>
              <a:rPr lang="en-US" dirty="0"/>
              <a:t>(</a:t>
            </a:r>
            <a:r>
              <a:rPr lang="en-US" dirty="0" err="1"/>
              <a:t>u,v</a:t>
            </a:r>
            <a:r>
              <a:rPr lang="en-US" dirty="0"/>
              <a:t>))</a:t>
            </a:r>
            <a:r>
              <a:rPr lang="en-US" dirty="0">
                <a:highlight>
                  <a:srgbClr val="00FF00"/>
                </a:highlight>
              </a:rPr>
              <a:t> </a:t>
            </a:r>
          </a:p>
          <a:p>
            <a:pPr marL="971550" lvl="1" indent="-285750">
              <a:buFont typeface="Arial" panose="020B0604020202020204" pitchFamily="34" charset="0"/>
              <a:buChar char="•"/>
            </a:pPr>
            <a:r>
              <a:rPr lang="en-US" dirty="0"/>
              <a:t>Analyze anchor graph in post-processing step, not difficult because much smaller (not covered here)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39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7AF709-9C1F-4EF1-BAE4-4A370CF3A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2627" y="1349545"/>
            <a:ext cx="10224000" cy="393900"/>
          </a:xfrm>
        </p:spPr>
        <p:txBody>
          <a:bodyPr/>
          <a:lstStyle/>
          <a:p>
            <a:r>
              <a:rPr lang="de-DE" dirty="0"/>
              <a:t>Basic Implementation</a:t>
            </a:r>
            <a:endParaRPr lang="en-US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D43B552-89DD-45C7-AF72-4AA821BA63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>
                <a:latin typeface="Book Antiqua" panose="02040602050305030304" pitchFamily="18" charset="0"/>
                <a:cs typeface="Kalinga" panose="020B0502040204020203" pitchFamily="34" charset="0"/>
              </a:rPr>
              <a:t>u i n t 6 4    d i s t [N ] , a r c [N ] ;</a:t>
            </a:r>
          </a:p>
          <a:p>
            <a:r>
              <a:rPr lang="pt-BR" dirty="0">
                <a:latin typeface="Book Antiqua" panose="02040602050305030304" pitchFamily="18" charset="0"/>
                <a:cs typeface="Kalinga" panose="020B0502040204020203" pitchFamily="34" charset="0"/>
              </a:rPr>
              <a:t>f o r ( u i n t 6 4    i = 0 ; i&lt;N ; i + + )   </a:t>
            </a:r>
          </a:p>
          <a:p>
            <a:r>
              <a:rPr lang="pt-BR" dirty="0">
                <a:latin typeface="Book Antiqua" panose="02040602050305030304" pitchFamily="18" charset="0"/>
                <a:cs typeface="Kalinga" panose="020B0502040204020203" pitchFamily="34" charset="0"/>
              </a:rPr>
              <a:t>	</a:t>
            </a:r>
            <a:r>
              <a:rPr lang="pt-BR" dirty="0">
                <a:solidFill>
                  <a:schemeClr val="accent5">
                    <a:lumMod val="75000"/>
                  </a:schemeClr>
                </a:solidFill>
                <a:latin typeface="Book Antiqua" panose="02040602050305030304" pitchFamily="18" charset="0"/>
                <a:cs typeface="Kalinga" panose="020B0502040204020203" pitchFamily="34" charset="0"/>
              </a:rPr>
              <a:t>d o t a s k </a:t>
            </a:r>
            <a:r>
              <a:rPr lang="pt-BR" dirty="0">
                <a:solidFill>
                  <a:schemeClr val="tx1"/>
                </a:solidFill>
                <a:latin typeface="Book Antiqua" panose="02040602050305030304" pitchFamily="18" charset="0"/>
                <a:cs typeface="Kalinga" panose="020B0502040204020203" pitchFamily="34" charset="0"/>
              </a:rPr>
              <a:t>( i  , d i s t  , a r c ) ;</a:t>
            </a:r>
          </a:p>
          <a:p>
            <a:endParaRPr lang="pt-BR" dirty="0">
              <a:latin typeface="Arial Narrow" panose="020B0606020202030204" pitchFamily="34" charset="0"/>
              <a:cs typeface="Kalinga" panose="020B0502040204020203" pitchFamily="34" charset="0"/>
            </a:endParaRPr>
          </a:p>
          <a:p>
            <a:endParaRPr lang="pt-BR" dirty="0">
              <a:solidFill>
                <a:schemeClr val="tx1"/>
              </a:solidFill>
              <a:latin typeface="Arial Narrow" panose="020B0606020202030204" pitchFamily="34" charset="0"/>
              <a:cs typeface="Kalinga" panose="020B0502040204020203" pitchFamily="34" charset="0"/>
            </a:endParaRPr>
          </a:p>
          <a:p>
            <a:r>
              <a:rPr lang="pt-BR" dirty="0">
                <a:solidFill>
                  <a:schemeClr val="tx1"/>
                </a:solidFill>
                <a:latin typeface="Book Antiqua" panose="02040602050305030304" pitchFamily="18" charset="0"/>
                <a:cs typeface="Kalinga" panose="020B0502040204020203" pitchFamily="34" charset="0"/>
              </a:rPr>
              <a:t>v o i d   </a:t>
            </a:r>
            <a:r>
              <a:rPr lang="pt-BR" dirty="0">
                <a:solidFill>
                  <a:schemeClr val="accent5">
                    <a:lumMod val="75000"/>
                  </a:schemeClr>
                </a:solidFill>
                <a:latin typeface="Book Antiqua" panose="02040602050305030304" pitchFamily="18" charset="0"/>
                <a:cs typeface="Kalinga" panose="020B0502040204020203" pitchFamily="34" charset="0"/>
              </a:rPr>
              <a:t>d o t a s k </a:t>
            </a:r>
            <a:r>
              <a:rPr lang="pt-BR" dirty="0">
                <a:latin typeface="Book Antiqua" panose="02040602050305030304" pitchFamily="18" charset="0"/>
                <a:cs typeface="Kalinga" panose="020B0502040204020203" pitchFamily="34" charset="0"/>
              </a:rPr>
              <a:t>( u i n t 6 4   i  , u i n t 6 4*d i s t  , u i n t 6 4*a r c ){</a:t>
            </a:r>
          </a:p>
          <a:p>
            <a:r>
              <a:rPr lang="pt-BR" dirty="0">
                <a:latin typeface="Book Antiqua" panose="02040602050305030304" pitchFamily="18" charset="0"/>
                <a:cs typeface="Kalinga" panose="020B0502040204020203" pitchFamily="34" charset="0"/>
              </a:rPr>
              <a:t>	u i n t 6 4    s t e p s   =   0 ; </a:t>
            </a:r>
          </a:p>
          <a:p>
            <a:r>
              <a:rPr lang="pt-BR" dirty="0">
                <a:latin typeface="Book Antiqua" panose="02040602050305030304" pitchFamily="18" charset="0"/>
                <a:cs typeface="Kalinga" panose="020B0502040204020203" pitchFamily="34" charset="0"/>
              </a:rPr>
              <a:t>	u i n t 6 4   x   =   </a:t>
            </a:r>
            <a:r>
              <a:rPr lang="pt-BR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  <a:cs typeface="Kalinga" panose="020B0502040204020203" pitchFamily="34" charset="0"/>
              </a:rPr>
              <a:t>g e n e r a t e a n c h o r </a:t>
            </a:r>
            <a:r>
              <a:rPr lang="pt-BR" dirty="0">
                <a:latin typeface="Book Antiqua" panose="02040602050305030304" pitchFamily="18" charset="0"/>
                <a:cs typeface="Kalinga" panose="020B0502040204020203" pitchFamily="34" charset="0"/>
              </a:rPr>
              <a:t>( i ) ;</a:t>
            </a:r>
          </a:p>
          <a:p>
            <a:r>
              <a:rPr lang="pt-BR" dirty="0">
                <a:solidFill>
                  <a:schemeClr val="tx1"/>
                </a:solidFill>
                <a:latin typeface="Book Antiqua" panose="02040602050305030304" pitchFamily="18" charset="0"/>
                <a:cs typeface="Kalinga" panose="020B0502040204020203" pitchFamily="34" charset="0"/>
              </a:rPr>
              <a:t>	do{</a:t>
            </a:r>
          </a:p>
          <a:p>
            <a:r>
              <a:rPr lang="pt-BR" dirty="0">
                <a:solidFill>
                  <a:schemeClr val="tx1"/>
                </a:solidFill>
                <a:latin typeface="Book Antiqua" panose="02040602050305030304" pitchFamily="18" charset="0"/>
                <a:cs typeface="Kalinga" panose="020B0502040204020203" pitchFamily="34" charset="0"/>
              </a:rPr>
              <a:t>		x   =</a:t>
            </a:r>
            <a:r>
              <a:rPr lang="pt-BR" dirty="0">
                <a:solidFill>
                  <a:srgbClr val="0070C0"/>
                </a:solidFill>
                <a:latin typeface="Book Antiqua" panose="02040602050305030304" pitchFamily="18" charset="0"/>
                <a:cs typeface="Kalinga" panose="020B0502040204020203" pitchFamily="34" charset="0"/>
              </a:rPr>
              <a:t>   f ( x ) </a:t>
            </a:r>
            <a:r>
              <a:rPr lang="pt-BR" dirty="0">
                <a:solidFill>
                  <a:schemeClr val="tx1"/>
                </a:solidFill>
                <a:latin typeface="Book Antiqua" panose="02040602050305030304" pitchFamily="18" charset="0"/>
                <a:cs typeface="Kalinga" panose="020B0502040204020203" pitchFamily="34" charset="0"/>
              </a:rPr>
              <a:t>;</a:t>
            </a:r>
            <a:r>
              <a:rPr lang="pt-BR" dirty="0">
                <a:solidFill>
                  <a:srgbClr val="FF0000"/>
                </a:solidFill>
                <a:latin typeface="Book Antiqua" panose="02040602050305030304" pitchFamily="18" charset="0"/>
                <a:cs typeface="Kalinga" panose="020B0502040204020203" pitchFamily="34" charset="0"/>
              </a:rPr>
              <a:t>   </a:t>
            </a:r>
          </a:p>
          <a:p>
            <a:r>
              <a:rPr lang="pt-BR" dirty="0">
                <a:solidFill>
                  <a:schemeClr val="tx1"/>
                </a:solidFill>
                <a:latin typeface="Book Antiqua" panose="02040602050305030304" pitchFamily="18" charset="0"/>
                <a:cs typeface="Kalinga" panose="020B0502040204020203" pitchFamily="34" charset="0"/>
              </a:rPr>
              <a:t>		s t e p s + + ;</a:t>
            </a:r>
          </a:p>
          <a:p>
            <a:r>
              <a:rPr lang="pt-BR" dirty="0">
                <a:solidFill>
                  <a:schemeClr val="tx1"/>
                </a:solidFill>
                <a:latin typeface="Book Antiqua" panose="02040602050305030304" pitchFamily="18" charset="0"/>
                <a:cs typeface="Kalinga" panose="020B0502040204020203" pitchFamily="34" charset="0"/>
              </a:rPr>
              <a:t>	 }w h i l e ( ! i s a n c h o r ( x , steps) ) ;</a:t>
            </a:r>
          </a:p>
          <a:p>
            <a:r>
              <a:rPr lang="pt-BR" dirty="0">
                <a:latin typeface="Book Antiqua" panose="02040602050305030304" pitchFamily="18" charset="0"/>
                <a:cs typeface="Kalinga" panose="020B0502040204020203" pitchFamily="34" charset="0"/>
              </a:rPr>
              <a:t>	 </a:t>
            </a:r>
          </a:p>
          <a:p>
            <a:r>
              <a:rPr lang="pt-BR" dirty="0">
                <a:latin typeface="Book Antiqua" panose="02040602050305030304" pitchFamily="18" charset="0"/>
                <a:cs typeface="Kalinga" panose="020B0502040204020203" pitchFamily="34" charset="0"/>
              </a:rPr>
              <a:t>     </a:t>
            </a:r>
            <a:r>
              <a:rPr lang="pt-BR" dirty="0">
                <a:solidFill>
                  <a:srgbClr val="00B050"/>
                </a:solidFill>
                <a:latin typeface="Book Antiqua" panose="02040602050305030304" pitchFamily="18" charset="0"/>
                <a:cs typeface="Kalinga" panose="020B0502040204020203" pitchFamily="34" charset="0"/>
              </a:rPr>
              <a:t>w( d i s t  , a r c  , i  , s t e p s  , x )</a:t>
            </a:r>
            <a:r>
              <a:rPr lang="pt-BR" dirty="0">
                <a:latin typeface="Book Antiqua" panose="02040602050305030304" pitchFamily="18" charset="0"/>
                <a:cs typeface="Kalinga" panose="020B0502040204020203" pitchFamily="34" charset="0"/>
              </a:rPr>
              <a:t> ;}</a:t>
            </a:r>
            <a:endParaRPr lang="en-US" dirty="0">
              <a:latin typeface="Book Antiqua" panose="02040602050305030304" pitchFamily="18" charset="0"/>
              <a:cs typeface="Kalinga" panose="020B0502040204020203" pitchFamily="34" charset="0"/>
            </a:endParaRPr>
          </a:p>
        </p:txBody>
      </p:sp>
      <p:sp>
        <p:nvSpPr>
          <p:cNvPr id="4" name="Pfeil: nach rechts 3">
            <a:extLst>
              <a:ext uri="{FF2B5EF4-FFF2-40B4-BE49-F238E27FC236}">
                <a16:creationId xmlns:a16="http://schemas.microsoft.com/office/drawing/2014/main" id="{C10EEA4E-49E2-4A53-94F9-8F4E0DBC39EF}"/>
              </a:ext>
            </a:extLst>
          </p:cNvPr>
          <p:cNvSpPr/>
          <p:nvPr/>
        </p:nvSpPr>
        <p:spPr>
          <a:xfrm rot="10800000">
            <a:off x="4933921" y="2381661"/>
            <a:ext cx="927837" cy="203311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60B03321-7077-4034-99A4-4C0D36DD7A02}"/>
              </a:ext>
            </a:extLst>
          </p:cNvPr>
          <p:cNvSpPr txBox="1"/>
          <p:nvPr/>
        </p:nvSpPr>
        <p:spPr>
          <a:xfrm>
            <a:off x="5881036" y="2281186"/>
            <a:ext cx="47260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Embarrassing Parallel: </a:t>
            </a:r>
          </a:p>
          <a:p>
            <a:r>
              <a:rPr lang="en-US" dirty="0"/>
              <a:t>	Each Task can be computed independent!</a:t>
            </a:r>
          </a:p>
        </p:txBody>
      </p:sp>
      <p:sp>
        <p:nvSpPr>
          <p:cNvPr id="6" name="Pfeil: nach rechts 5">
            <a:extLst>
              <a:ext uri="{FF2B5EF4-FFF2-40B4-BE49-F238E27FC236}">
                <a16:creationId xmlns:a16="http://schemas.microsoft.com/office/drawing/2014/main" id="{5904D795-9543-4826-AF40-25C898A2170D}"/>
              </a:ext>
            </a:extLst>
          </p:cNvPr>
          <p:cNvSpPr/>
          <p:nvPr/>
        </p:nvSpPr>
        <p:spPr>
          <a:xfrm rot="10800000">
            <a:off x="6211503" y="3932437"/>
            <a:ext cx="1113322" cy="242316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E3A576DF-7DD3-4BC7-A975-B44A0208EFC6}"/>
              </a:ext>
            </a:extLst>
          </p:cNvPr>
          <p:cNvSpPr txBox="1"/>
          <p:nvPr/>
        </p:nvSpPr>
        <p:spPr>
          <a:xfrm>
            <a:off x="7344075" y="3899706"/>
            <a:ext cx="47260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Get start state! </a:t>
            </a:r>
          </a:p>
        </p:txBody>
      </p:sp>
      <p:sp>
        <p:nvSpPr>
          <p:cNvPr id="9" name="Pfeil: nach rechts 8">
            <a:extLst>
              <a:ext uri="{FF2B5EF4-FFF2-40B4-BE49-F238E27FC236}">
                <a16:creationId xmlns:a16="http://schemas.microsoft.com/office/drawing/2014/main" id="{587028CA-63F3-4AFA-91D1-F83B46AE1415}"/>
              </a:ext>
            </a:extLst>
          </p:cNvPr>
          <p:cNvSpPr/>
          <p:nvPr/>
        </p:nvSpPr>
        <p:spPr>
          <a:xfrm rot="10800000">
            <a:off x="3469277" y="4478364"/>
            <a:ext cx="927837" cy="203311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385593DB-45BE-4060-A362-407DA87DF7C9}"/>
              </a:ext>
            </a:extLst>
          </p:cNvPr>
          <p:cNvSpPr txBox="1"/>
          <p:nvPr/>
        </p:nvSpPr>
        <p:spPr>
          <a:xfrm>
            <a:off x="4397114" y="4478364"/>
            <a:ext cx="47260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Get next state</a:t>
            </a:r>
          </a:p>
        </p:txBody>
      </p:sp>
      <p:sp>
        <p:nvSpPr>
          <p:cNvPr id="12" name="Pfeil: nach rechts 11">
            <a:extLst>
              <a:ext uri="{FF2B5EF4-FFF2-40B4-BE49-F238E27FC236}">
                <a16:creationId xmlns:a16="http://schemas.microsoft.com/office/drawing/2014/main" id="{A6CE46DC-510A-4045-8C4A-5A51C5A16120}"/>
              </a:ext>
            </a:extLst>
          </p:cNvPr>
          <p:cNvSpPr/>
          <p:nvPr/>
        </p:nvSpPr>
        <p:spPr>
          <a:xfrm rot="10800000">
            <a:off x="5199246" y="5473368"/>
            <a:ext cx="1113322" cy="242316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564EF903-19AF-4EA3-B2B4-6E26162546E2}"/>
              </a:ext>
            </a:extLst>
          </p:cNvPr>
          <p:cNvSpPr txBox="1"/>
          <p:nvPr/>
        </p:nvSpPr>
        <p:spPr>
          <a:xfrm>
            <a:off x="6312568" y="5484492"/>
            <a:ext cx="47260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Write the number of steps back to memory</a:t>
            </a:r>
          </a:p>
        </p:txBody>
      </p:sp>
    </p:spTree>
    <p:extLst>
      <p:ext uri="{BB962C8B-B14F-4D97-AF65-F5344CB8AC3E}">
        <p14:creationId xmlns:p14="http://schemas.microsoft.com/office/powerpoint/2010/main" val="1490231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88F6E1-12A4-4D1F-8170-AF4587051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Classic way to solve this on the GPU</a:t>
            </a: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3BA5A0F8-0AFD-4EDF-A285-54E77E9AB08A}"/>
              </a:ext>
            </a:extLst>
          </p:cNvPr>
          <p:cNvGrpSpPr/>
          <p:nvPr/>
        </p:nvGrpSpPr>
        <p:grpSpPr>
          <a:xfrm>
            <a:off x="1296000" y="1923274"/>
            <a:ext cx="744277" cy="321778"/>
            <a:chOff x="474974" y="364039"/>
            <a:chExt cx="648000" cy="216000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E176D296-016D-40E8-B563-664E6947DF03}"/>
                </a:ext>
              </a:extLst>
            </p:cNvPr>
            <p:cNvSpPr/>
            <p:nvPr/>
          </p:nvSpPr>
          <p:spPr>
            <a:xfrm>
              <a:off x="474974" y="364039"/>
              <a:ext cx="648000" cy="21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uppieren 7">
              <a:extLst>
                <a:ext uri="{FF2B5EF4-FFF2-40B4-BE49-F238E27FC236}">
                  <a16:creationId xmlns:a16="http://schemas.microsoft.com/office/drawing/2014/main" id="{8B9C162C-AF48-4B0F-98F5-E91094EF317D}"/>
                </a:ext>
              </a:extLst>
            </p:cNvPr>
            <p:cNvGrpSpPr/>
            <p:nvPr/>
          </p:nvGrpSpPr>
          <p:grpSpPr>
            <a:xfrm>
              <a:off x="510974" y="399664"/>
              <a:ext cx="576000" cy="144750"/>
              <a:chOff x="546974" y="382039"/>
              <a:chExt cx="576000" cy="144750"/>
            </a:xfrm>
            <a:noFill/>
          </p:grpSpPr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8D7C8A25-8E71-4611-B7EC-D34BCF0A7BB3}"/>
                  </a:ext>
                </a:extLst>
              </p:cNvPr>
              <p:cNvSpPr/>
              <p:nvPr/>
            </p:nvSpPr>
            <p:spPr>
              <a:xfrm>
                <a:off x="546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E9971AF7-300C-4020-91A6-A88898A35A15}"/>
                  </a:ext>
                </a:extLst>
              </p:cNvPr>
              <p:cNvSpPr/>
              <p:nvPr/>
            </p:nvSpPr>
            <p:spPr>
              <a:xfrm>
                <a:off x="690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2D88DF73-2936-42A9-9254-30687E721B1D}"/>
                  </a:ext>
                </a:extLst>
              </p:cNvPr>
              <p:cNvSpPr/>
              <p:nvPr/>
            </p:nvSpPr>
            <p:spPr>
              <a:xfrm>
                <a:off x="834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Rechteck 11">
                <a:extLst>
                  <a:ext uri="{FF2B5EF4-FFF2-40B4-BE49-F238E27FC236}">
                    <a16:creationId xmlns:a16="http://schemas.microsoft.com/office/drawing/2014/main" id="{E7DF7772-0AA3-41EC-936E-FB7DE7473A27}"/>
                  </a:ext>
                </a:extLst>
              </p:cNvPr>
              <p:cNvSpPr/>
              <p:nvPr/>
            </p:nvSpPr>
            <p:spPr>
              <a:xfrm>
                <a:off x="978974" y="382039"/>
                <a:ext cx="144000" cy="144000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w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925534CC-7CFE-4578-A87A-D9E728073CB0}"/>
              </a:ext>
            </a:extLst>
          </p:cNvPr>
          <p:cNvGrpSpPr/>
          <p:nvPr/>
        </p:nvGrpSpPr>
        <p:grpSpPr>
          <a:xfrm>
            <a:off x="4025911" y="1923274"/>
            <a:ext cx="413487" cy="321778"/>
            <a:chOff x="888974" y="963423"/>
            <a:chExt cx="360000" cy="216000"/>
          </a:xfrm>
        </p:grpSpPr>
        <p:grpSp>
          <p:nvGrpSpPr>
            <p:cNvPr id="14" name="Gruppieren 13">
              <a:extLst>
                <a:ext uri="{FF2B5EF4-FFF2-40B4-BE49-F238E27FC236}">
                  <a16:creationId xmlns:a16="http://schemas.microsoft.com/office/drawing/2014/main" id="{592549B3-B026-4461-AF47-78B1EE878ECC}"/>
                </a:ext>
              </a:extLst>
            </p:cNvPr>
            <p:cNvGrpSpPr/>
            <p:nvPr/>
          </p:nvGrpSpPr>
          <p:grpSpPr>
            <a:xfrm>
              <a:off x="924974" y="999423"/>
              <a:ext cx="288000" cy="144000"/>
              <a:chOff x="906974" y="999423"/>
              <a:chExt cx="288000" cy="144000"/>
            </a:xfrm>
          </p:grpSpPr>
          <p:sp>
            <p:nvSpPr>
              <p:cNvPr id="16" name="Rechteck 15">
                <a:extLst>
                  <a:ext uri="{FF2B5EF4-FFF2-40B4-BE49-F238E27FC236}">
                    <a16:creationId xmlns:a16="http://schemas.microsoft.com/office/drawing/2014/main" id="{FD26F022-3321-41C7-84EF-4445EAC17653}"/>
                  </a:ext>
                </a:extLst>
              </p:cNvPr>
              <p:cNvSpPr/>
              <p:nvPr/>
            </p:nvSpPr>
            <p:spPr>
              <a:xfrm>
                <a:off x="906974" y="999423"/>
                <a:ext cx="144000" cy="144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Rechteck 16">
                <a:extLst>
                  <a:ext uri="{FF2B5EF4-FFF2-40B4-BE49-F238E27FC236}">
                    <a16:creationId xmlns:a16="http://schemas.microsoft.com/office/drawing/2014/main" id="{99825C0C-B5EE-4206-8586-12BECDF02487}"/>
                  </a:ext>
                </a:extLst>
              </p:cNvPr>
              <p:cNvSpPr/>
              <p:nvPr/>
            </p:nvSpPr>
            <p:spPr>
              <a:xfrm>
                <a:off x="1050974" y="999423"/>
                <a:ext cx="144000" cy="1440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w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88957F3C-08D2-48CC-AD5B-2A7D4D9F94FE}"/>
                </a:ext>
              </a:extLst>
            </p:cNvPr>
            <p:cNvSpPr/>
            <p:nvPr/>
          </p:nvSpPr>
          <p:spPr>
            <a:xfrm>
              <a:off x="888974" y="963423"/>
              <a:ext cx="360000" cy="21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E05F96FF-8D91-483D-B0A8-54CF2D32DE4A}"/>
              </a:ext>
            </a:extLst>
          </p:cNvPr>
          <p:cNvGrpSpPr/>
          <p:nvPr/>
        </p:nvGrpSpPr>
        <p:grpSpPr>
          <a:xfrm>
            <a:off x="9481683" y="1923274"/>
            <a:ext cx="413487" cy="321778"/>
            <a:chOff x="888974" y="963423"/>
            <a:chExt cx="360000" cy="216000"/>
          </a:xfrm>
        </p:grpSpPr>
        <p:grpSp>
          <p:nvGrpSpPr>
            <p:cNvPr id="19" name="Gruppieren 18">
              <a:extLst>
                <a:ext uri="{FF2B5EF4-FFF2-40B4-BE49-F238E27FC236}">
                  <a16:creationId xmlns:a16="http://schemas.microsoft.com/office/drawing/2014/main" id="{FC1DC4CC-2018-48AB-89F5-7832BC3A5C14}"/>
                </a:ext>
              </a:extLst>
            </p:cNvPr>
            <p:cNvGrpSpPr/>
            <p:nvPr/>
          </p:nvGrpSpPr>
          <p:grpSpPr>
            <a:xfrm>
              <a:off x="924974" y="999423"/>
              <a:ext cx="288000" cy="144000"/>
              <a:chOff x="906974" y="999423"/>
              <a:chExt cx="288000" cy="144000"/>
            </a:xfrm>
          </p:grpSpPr>
          <p:sp>
            <p:nvSpPr>
              <p:cNvPr id="21" name="Rechteck 20">
                <a:extLst>
                  <a:ext uri="{FF2B5EF4-FFF2-40B4-BE49-F238E27FC236}">
                    <a16:creationId xmlns:a16="http://schemas.microsoft.com/office/drawing/2014/main" id="{490718D5-2572-4C28-B4D3-EC25074B3DF2}"/>
                  </a:ext>
                </a:extLst>
              </p:cNvPr>
              <p:cNvSpPr/>
              <p:nvPr/>
            </p:nvSpPr>
            <p:spPr>
              <a:xfrm>
                <a:off x="906974" y="999423"/>
                <a:ext cx="144000" cy="144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hteck 21">
                <a:extLst>
                  <a:ext uri="{FF2B5EF4-FFF2-40B4-BE49-F238E27FC236}">
                    <a16:creationId xmlns:a16="http://schemas.microsoft.com/office/drawing/2014/main" id="{136D1FC3-4302-41D9-974D-5924E15CEA47}"/>
                  </a:ext>
                </a:extLst>
              </p:cNvPr>
              <p:cNvSpPr/>
              <p:nvPr/>
            </p:nvSpPr>
            <p:spPr>
              <a:xfrm>
                <a:off x="1050974" y="999423"/>
                <a:ext cx="144000" cy="1440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w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8E4E210C-B52F-44A5-8DFF-3F1583783D3A}"/>
                </a:ext>
              </a:extLst>
            </p:cNvPr>
            <p:cNvSpPr/>
            <p:nvPr/>
          </p:nvSpPr>
          <p:spPr>
            <a:xfrm>
              <a:off x="888974" y="963423"/>
              <a:ext cx="360000" cy="21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2C264E6B-6DD2-4A0A-A5B2-373FCD349330}"/>
              </a:ext>
            </a:extLst>
          </p:cNvPr>
          <p:cNvGrpSpPr/>
          <p:nvPr/>
        </p:nvGrpSpPr>
        <p:grpSpPr>
          <a:xfrm>
            <a:off x="5184971" y="1923274"/>
            <a:ext cx="413487" cy="321778"/>
            <a:chOff x="888974" y="963423"/>
            <a:chExt cx="360000" cy="216000"/>
          </a:xfrm>
        </p:grpSpPr>
        <p:grpSp>
          <p:nvGrpSpPr>
            <p:cNvPr id="24" name="Gruppieren 23">
              <a:extLst>
                <a:ext uri="{FF2B5EF4-FFF2-40B4-BE49-F238E27FC236}">
                  <a16:creationId xmlns:a16="http://schemas.microsoft.com/office/drawing/2014/main" id="{0204E640-392C-4C61-93EB-9BF6C3A97A49}"/>
                </a:ext>
              </a:extLst>
            </p:cNvPr>
            <p:cNvGrpSpPr/>
            <p:nvPr/>
          </p:nvGrpSpPr>
          <p:grpSpPr>
            <a:xfrm>
              <a:off x="924974" y="999423"/>
              <a:ext cx="288000" cy="144000"/>
              <a:chOff x="906974" y="999423"/>
              <a:chExt cx="288000" cy="144000"/>
            </a:xfrm>
          </p:grpSpPr>
          <p:sp>
            <p:nvSpPr>
              <p:cNvPr id="26" name="Rechteck 25">
                <a:extLst>
                  <a:ext uri="{FF2B5EF4-FFF2-40B4-BE49-F238E27FC236}">
                    <a16:creationId xmlns:a16="http://schemas.microsoft.com/office/drawing/2014/main" id="{7D46DAA2-A735-43A1-882D-1F68A342456C}"/>
                  </a:ext>
                </a:extLst>
              </p:cNvPr>
              <p:cNvSpPr/>
              <p:nvPr/>
            </p:nvSpPr>
            <p:spPr>
              <a:xfrm>
                <a:off x="906974" y="999423"/>
                <a:ext cx="144000" cy="144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Rechteck 26">
                <a:extLst>
                  <a:ext uri="{FF2B5EF4-FFF2-40B4-BE49-F238E27FC236}">
                    <a16:creationId xmlns:a16="http://schemas.microsoft.com/office/drawing/2014/main" id="{20E7CBE3-103D-4E36-8C01-7B4D6B86D307}"/>
                  </a:ext>
                </a:extLst>
              </p:cNvPr>
              <p:cNvSpPr/>
              <p:nvPr/>
            </p:nvSpPr>
            <p:spPr>
              <a:xfrm>
                <a:off x="1050974" y="999423"/>
                <a:ext cx="144000" cy="1440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w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C641567E-BF51-44AE-9A22-B7E59B3F329F}"/>
                </a:ext>
              </a:extLst>
            </p:cNvPr>
            <p:cNvSpPr/>
            <p:nvPr/>
          </p:nvSpPr>
          <p:spPr>
            <a:xfrm>
              <a:off x="888974" y="963423"/>
              <a:ext cx="360000" cy="21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41FF51D8-DC72-415A-A1D2-92C6C97675B4}"/>
              </a:ext>
            </a:extLst>
          </p:cNvPr>
          <p:cNvGrpSpPr/>
          <p:nvPr/>
        </p:nvGrpSpPr>
        <p:grpSpPr>
          <a:xfrm>
            <a:off x="2495180" y="1976904"/>
            <a:ext cx="330790" cy="214519"/>
            <a:chOff x="906974" y="999423"/>
            <a:chExt cx="288000" cy="144000"/>
          </a:xfrm>
        </p:grpSpPr>
        <p:sp>
          <p:nvSpPr>
            <p:cNvPr id="29" name="Rechteck 28">
              <a:extLst>
                <a:ext uri="{FF2B5EF4-FFF2-40B4-BE49-F238E27FC236}">
                  <a16:creationId xmlns:a16="http://schemas.microsoft.com/office/drawing/2014/main" id="{DCE4FA52-751F-41F9-814F-A05781E2CEA1}"/>
                </a:ext>
              </a:extLst>
            </p:cNvPr>
            <p:cNvSpPr/>
            <p:nvPr/>
          </p:nvSpPr>
          <p:spPr>
            <a:xfrm>
              <a:off x="906974" y="999423"/>
              <a:ext cx="144000" cy="144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0" name="Rechteck 29">
              <a:extLst>
                <a:ext uri="{FF2B5EF4-FFF2-40B4-BE49-F238E27FC236}">
                  <a16:creationId xmlns:a16="http://schemas.microsoft.com/office/drawing/2014/main" id="{968EED48-2670-4917-9425-1D9078D5646D}"/>
                </a:ext>
              </a:extLst>
            </p:cNvPr>
            <p:cNvSpPr/>
            <p:nvPr/>
          </p:nvSpPr>
          <p:spPr>
            <a:xfrm>
              <a:off x="1050974" y="999423"/>
              <a:ext cx="144000" cy="14400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31" name="Rechteck 30">
            <a:extLst>
              <a:ext uri="{FF2B5EF4-FFF2-40B4-BE49-F238E27FC236}">
                <a16:creationId xmlns:a16="http://schemas.microsoft.com/office/drawing/2014/main" id="{65234554-F45D-473F-A115-D0D20C9512D0}"/>
              </a:ext>
            </a:extLst>
          </p:cNvPr>
          <p:cNvSpPr/>
          <p:nvPr/>
        </p:nvSpPr>
        <p:spPr>
          <a:xfrm>
            <a:off x="2453831" y="1923274"/>
            <a:ext cx="413487" cy="3217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uppieren 31">
            <a:extLst>
              <a:ext uri="{FF2B5EF4-FFF2-40B4-BE49-F238E27FC236}">
                <a16:creationId xmlns:a16="http://schemas.microsoft.com/office/drawing/2014/main" id="{4E00C009-0561-4EA4-9896-7D6F70A8E339}"/>
              </a:ext>
            </a:extLst>
          </p:cNvPr>
          <p:cNvGrpSpPr/>
          <p:nvPr/>
        </p:nvGrpSpPr>
        <p:grpSpPr>
          <a:xfrm>
            <a:off x="2083982" y="1976904"/>
            <a:ext cx="330790" cy="214519"/>
            <a:chOff x="906974" y="999423"/>
            <a:chExt cx="288000" cy="144000"/>
          </a:xfrm>
        </p:grpSpPr>
        <p:sp>
          <p:nvSpPr>
            <p:cNvPr id="33" name="Rechteck 32">
              <a:extLst>
                <a:ext uri="{FF2B5EF4-FFF2-40B4-BE49-F238E27FC236}">
                  <a16:creationId xmlns:a16="http://schemas.microsoft.com/office/drawing/2014/main" id="{7DA9ECCF-4DE8-4034-AAB9-CF27F857ADAD}"/>
                </a:ext>
              </a:extLst>
            </p:cNvPr>
            <p:cNvSpPr/>
            <p:nvPr/>
          </p:nvSpPr>
          <p:spPr>
            <a:xfrm>
              <a:off x="906974" y="999423"/>
              <a:ext cx="144000" cy="144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4" name="Rechteck 33">
              <a:extLst>
                <a:ext uri="{FF2B5EF4-FFF2-40B4-BE49-F238E27FC236}">
                  <a16:creationId xmlns:a16="http://schemas.microsoft.com/office/drawing/2014/main" id="{03273E4A-C6FC-4750-A7EA-8DEF4D34B9D3}"/>
                </a:ext>
              </a:extLst>
            </p:cNvPr>
            <p:cNvSpPr/>
            <p:nvPr/>
          </p:nvSpPr>
          <p:spPr>
            <a:xfrm>
              <a:off x="1050974" y="999423"/>
              <a:ext cx="144000" cy="14400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35" name="Rechteck 34">
            <a:extLst>
              <a:ext uri="{FF2B5EF4-FFF2-40B4-BE49-F238E27FC236}">
                <a16:creationId xmlns:a16="http://schemas.microsoft.com/office/drawing/2014/main" id="{B944D370-C670-4323-8EBE-AAFD9A458ED3}"/>
              </a:ext>
            </a:extLst>
          </p:cNvPr>
          <p:cNvSpPr/>
          <p:nvPr/>
        </p:nvSpPr>
        <p:spPr>
          <a:xfrm>
            <a:off x="2042633" y="1923274"/>
            <a:ext cx="413487" cy="3217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BCD69D54-3411-4DD0-A5A6-122FCC548ACE}"/>
              </a:ext>
            </a:extLst>
          </p:cNvPr>
          <p:cNvGrpSpPr/>
          <p:nvPr/>
        </p:nvGrpSpPr>
        <p:grpSpPr>
          <a:xfrm>
            <a:off x="2909445" y="1976904"/>
            <a:ext cx="330790" cy="214519"/>
            <a:chOff x="906974" y="999423"/>
            <a:chExt cx="288000" cy="144000"/>
          </a:xfrm>
        </p:grpSpPr>
        <p:sp>
          <p:nvSpPr>
            <p:cNvPr id="37" name="Rechteck 36">
              <a:extLst>
                <a:ext uri="{FF2B5EF4-FFF2-40B4-BE49-F238E27FC236}">
                  <a16:creationId xmlns:a16="http://schemas.microsoft.com/office/drawing/2014/main" id="{710741B6-3870-4062-8616-085D535F3FD5}"/>
                </a:ext>
              </a:extLst>
            </p:cNvPr>
            <p:cNvSpPr/>
            <p:nvPr/>
          </p:nvSpPr>
          <p:spPr>
            <a:xfrm>
              <a:off x="906974" y="999423"/>
              <a:ext cx="144000" cy="144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8" name="Rechteck 37">
              <a:extLst>
                <a:ext uri="{FF2B5EF4-FFF2-40B4-BE49-F238E27FC236}">
                  <a16:creationId xmlns:a16="http://schemas.microsoft.com/office/drawing/2014/main" id="{3D2363B0-71D9-4ECC-8CEC-1E0AC3F2EBAA}"/>
                </a:ext>
              </a:extLst>
            </p:cNvPr>
            <p:cNvSpPr/>
            <p:nvPr/>
          </p:nvSpPr>
          <p:spPr>
            <a:xfrm>
              <a:off x="1050974" y="999423"/>
              <a:ext cx="144000" cy="14400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39" name="Rechteck 38">
            <a:extLst>
              <a:ext uri="{FF2B5EF4-FFF2-40B4-BE49-F238E27FC236}">
                <a16:creationId xmlns:a16="http://schemas.microsoft.com/office/drawing/2014/main" id="{4DF016EA-9552-4721-927D-51A68E54E82D}"/>
              </a:ext>
            </a:extLst>
          </p:cNvPr>
          <p:cNvSpPr/>
          <p:nvPr/>
        </p:nvSpPr>
        <p:spPr>
          <a:xfrm>
            <a:off x="2868096" y="1923274"/>
            <a:ext cx="413487" cy="3217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uppieren 39">
            <a:extLst>
              <a:ext uri="{FF2B5EF4-FFF2-40B4-BE49-F238E27FC236}">
                <a16:creationId xmlns:a16="http://schemas.microsoft.com/office/drawing/2014/main" id="{6BC25B80-F3A2-4F0D-83D6-23F9B269078A}"/>
              </a:ext>
            </a:extLst>
          </p:cNvPr>
          <p:cNvGrpSpPr/>
          <p:nvPr/>
        </p:nvGrpSpPr>
        <p:grpSpPr>
          <a:xfrm>
            <a:off x="8324489" y="1923274"/>
            <a:ext cx="413487" cy="321778"/>
            <a:chOff x="888974" y="963423"/>
            <a:chExt cx="360000" cy="216000"/>
          </a:xfrm>
        </p:grpSpPr>
        <p:grpSp>
          <p:nvGrpSpPr>
            <p:cNvPr id="41" name="Gruppieren 40">
              <a:extLst>
                <a:ext uri="{FF2B5EF4-FFF2-40B4-BE49-F238E27FC236}">
                  <a16:creationId xmlns:a16="http://schemas.microsoft.com/office/drawing/2014/main" id="{F27A9D9C-78C9-4F8E-B60A-D0CE8BB52F46}"/>
                </a:ext>
              </a:extLst>
            </p:cNvPr>
            <p:cNvGrpSpPr/>
            <p:nvPr/>
          </p:nvGrpSpPr>
          <p:grpSpPr>
            <a:xfrm>
              <a:off x="924974" y="999423"/>
              <a:ext cx="288000" cy="144000"/>
              <a:chOff x="906974" y="999423"/>
              <a:chExt cx="288000" cy="144000"/>
            </a:xfrm>
          </p:grpSpPr>
          <p:sp>
            <p:nvSpPr>
              <p:cNvPr id="43" name="Rechteck 42">
                <a:extLst>
                  <a:ext uri="{FF2B5EF4-FFF2-40B4-BE49-F238E27FC236}">
                    <a16:creationId xmlns:a16="http://schemas.microsoft.com/office/drawing/2014/main" id="{14DFFF5E-46D6-4FBE-9AF3-D3DA07713C71}"/>
                  </a:ext>
                </a:extLst>
              </p:cNvPr>
              <p:cNvSpPr/>
              <p:nvPr/>
            </p:nvSpPr>
            <p:spPr>
              <a:xfrm>
                <a:off x="906974" y="999423"/>
                <a:ext cx="144000" cy="144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Rechteck 43">
                <a:extLst>
                  <a:ext uri="{FF2B5EF4-FFF2-40B4-BE49-F238E27FC236}">
                    <a16:creationId xmlns:a16="http://schemas.microsoft.com/office/drawing/2014/main" id="{35000FDE-E84D-4DAE-A5C5-ED7F8415F826}"/>
                  </a:ext>
                </a:extLst>
              </p:cNvPr>
              <p:cNvSpPr/>
              <p:nvPr/>
            </p:nvSpPr>
            <p:spPr>
              <a:xfrm>
                <a:off x="1050974" y="999423"/>
                <a:ext cx="144000" cy="1440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w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2" name="Rechteck 41">
              <a:extLst>
                <a:ext uri="{FF2B5EF4-FFF2-40B4-BE49-F238E27FC236}">
                  <a16:creationId xmlns:a16="http://schemas.microsoft.com/office/drawing/2014/main" id="{6C7023F9-D71C-4F4B-B884-1399C3B6E170}"/>
                </a:ext>
              </a:extLst>
            </p:cNvPr>
            <p:cNvSpPr/>
            <p:nvPr/>
          </p:nvSpPr>
          <p:spPr>
            <a:xfrm>
              <a:off x="888974" y="963423"/>
              <a:ext cx="360000" cy="21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78604CA6-A3E5-4E11-A054-DF4E145B1C1D}"/>
              </a:ext>
            </a:extLst>
          </p:cNvPr>
          <p:cNvGrpSpPr/>
          <p:nvPr/>
        </p:nvGrpSpPr>
        <p:grpSpPr>
          <a:xfrm>
            <a:off x="7914158" y="1923274"/>
            <a:ext cx="413487" cy="321778"/>
            <a:chOff x="888974" y="963423"/>
            <a:chExt cx="360000" cy="216000"/>
          </a:xfrm>
        </p:grpSpPr>
        <p:grpSp>
          <p:nvGrpSpPr>
            <p:cNvPr id="46" name="Gruppieren 45">
              <a:extLst>
                <a:ext uri="{FF2B5EF4-FFF2-40B4-BE49-F238E27FC236}">
                  <a16:creationId xmlns:a16="http://schemas.microsoft.com/office/drawing/2014/main" id="{802E1EC5-BC4B-45AF-AA82-1A1C9ECF3887}"/>
                </a:ext>
              </a:extLst>
            </p:cNvPr>
            <p:cNvGrpSpPr/>
            <p:nvPr/>
          </p:nvGrpSpPr>
          <p:grpSpPr>
            <a:xfrm>
              <a:off x="924974" y="999423"/>
              <a:ext cx="288000" cy="144000"/>
              <a:chOff x="906974" y="999423"/>
              <a:chExt cx="288000" cy="144000"/>
            </a:xfrm>
          </p:grpSpPr>
          <p:sp>
            <p:nvSpPr>
              <p:cNvPr id="48" name="Rechteck 47">
                <a:extLst>
                  <a:ext uri="{FF2B5EF4-FFF2-40B4-BE49-F238E27FC236}">
                    <a16:creationId xmlns:a16="http://schemas.microsoft.com/office/drawing/2014/main" id="{48C68F27-7DC3-447E-B332-CF6EBF17FDA7}"/>
                  </a:ext>
                </a:extLst>
              </p:cNvPr>
              <p:cNvSpPr/>
              <p:nvPr/>
            </p:nvSpPr>
            <p:spPr>
              <a:xfrm>
                <a:off x="906974" y="999423"/>
                <a:ext cx="144000" cy="144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Rechteck 48">
                <a:extLst>
                  <a:ext uri="{FF2B5EF4-FFF2-40B4-BE49-F238E27FC236}">
                    <a16:creationId xmlns:a16="http://schemas.microsoft.com/office/drawing/2014/main" id="{84F1DFA0-32F8-4A02-84C2-EED7E124692E}"/>
                  </a:ext>
                </a:extLst>
              </p:cNvPr>
              <p:cNvSpPr/>
              <p:nvPr/>
            </p:nvSpPr>
            <p:spPr>
              <a:xfrm>
                <a:off x="1050974" y="999423"/>
                <a:ext cx="144000" cy="1440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w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7" name="Rechteck 46">
              <a:extLst>
                <a:ext uri="{FF2B5EF4-FFF2-40B4-BE49-F238E27FC236}">
                  <a16:creationId xmlns:a16="http://schemas.microsoft.com/office/drawing/2014/main" id="{A3869825-027C-4A03-B012-7DE9AC5F924E}"/>
                </a:ext>
              </a:extLst>
            </p:cNvPr>
            <p:cNvSpPr/>
            <p:nvPr/>
          </p:nvSpPr>
          <p:spPr>
            <a:xfrm>
              <a:off x="888974" y="963423"/>
              <a:ext cx="360000" cy="21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uppieren 49">
            <a:extLst>
              <a:ext uri="{FF2B5EF4-FFF2-40B4-BE49-F238E27FC236}">
                <a16:creationId xmlns:a16="http://schemas.microsoft.com/office/drawing/2014/main" id="{29D7A989-16EF-4047-99C4-E5D99FA6B26B}"/>
              </a:ext>
            </a:extLst>
          </p:cNvPr>
          <p:cNvGrpSpPr/>
          <p:nvPr/>
        </p:nvGrpSpPr>
        <p:grpSpPr>
          <a:xfrm>
            <a:off x="6754038" y="1923274"/>
            <a:ext cx="413487" cy="321778"/>
            <a:chOff x="888974" y="963423"/>
            <a:chExt cx="360000" cy="216000"/>
          </a:xfrm>
        </p:grpSpPr>
        <p:grpSp>
          <p:nvGrpSpPr>
            <p:cNvPr id="51" name="Gruppieren 50">
              <a:extLst>
                <a:ext uri="{FF2B5EF4-FFF2-40B4-BE49-F238E27FC236}">
                  <a16:creationId xmlns:a16="http://schemas.microsoft.com/office/drawing/2014/main" id="{19308E85-4736-4472-8FE8-D6DA64586D4E}"/>
                </a:ext>
              </a:extLst>
            </p:cNvPr>
            <p:cNvGrpSpPr/>
            <p:nvPr/>
          </p:nvGrpSpPr>
          <p:grpSpPr>
            <a:xfrm>
              <a:off x="924974" y="999423"/>
              <a:ext cx="288000" cy="144000"/>
              <a:chOff x="906974" y="999423"/>
              <a:chExt cx="288000" cy="144000"/>
            </a:xfrm>
          </p:grpSpPr>
          <p:sp>
            <p:nvSpPr>
              <p:cNvPr id="53" name="Rechteck 52">
                <a:extLst>
                  <a:ext uri="{FF2B5EF4-FFF2-40B4-BE49-F238E27FC236}">
                    <a16:creationId xmlns:a16="http://schemas.microsoft.com/office/drawing/2014/main" id="{01FAAFF6-A624-4298-829E-6F3F39C392B3}"/>
                  </a:ext>
                </a:extLst>
              </p:cNvPr>
              <p:cNvSpPr/>
              <p:nvPr/>
            </p:nvSpPr>
            <p:spPr>
              <a:xfrm>
                <a:off x="906974" y="999423"/>
                <a:ext cx="144000" cy="144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Rechteck 53">
                <a:extLst>
                  <a:ext uri="{FF2B5EF4-FFF2-40B4-BE49-F238E27FC236}">
                    <a16:creationId xmlns:a16="http://schemas.microsoft.com/office/drawing/2014/main" id="{033233DB-3BB4-4BA8-8667-922B46D7E9DE}"/>
                  </a:ext>
                </a:extLst>
              </p:cNvPr>
              <p:cNvSpPr/>
              <p:nvPr/>
            </p:nvSpPr>
            <p:spPr>
              <a:xfrm>
                <a:off x="1050974" y="999423"/>
                <a:ext cx="144000" cy="1440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w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2" name="Rechteck 51">
              <a:extLst>
                <a:ext uri="{FF2B5EF4-FFF2-40B4-BE49-F238E27FC236}">
                  <a16:creationId xmlns:a16="http://schemas.microsoft.com/office/drawing/2014/main" id="{3F7C2638-A106-486E-89A6-388C7EB1E418}"/>
                </a:ext>
              </a:extLst>
            </p:cNvPr>
            <p:cNvSpPr/>
            <p:nvPr/>
          </p:nvSpPr>
          <p:spPr>
            <a:xfrm>
              <a:off x="888974" y="963423"/>
              <a:ext cx="360000" cy="21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" name="Gruppieren 54">
            <a:extLst>
              <a:ext uri="{FF2B5EF4-FFF2-40B4-BE49-F238E27FC236}">
                <a16:creationId xmlns:a16="http://schemas.microsoft.com/office/drawing/2014/main" id="{4A3F089A-022B-44C1-ABCD-7968B069D131}"/>
              </a:ext>
            </a:extLst>
          </p:cNvPr>
          <p:cNvGrpSpPr/>
          <p:nvPr/>
        </p:nvGrpSpPr>
        <p:grpSpPr>
          <a:xfrm>
            <a:off x="5596947" y="1923274"/>
            <a:ext cx="413487" cy="321778"/>
            <a:chOff x="888974" y="963423"/>
            <a:chExt cx="360000" cy="216000"/>
          </a:xfrm>
        </p:grpSpPr>
        <p:grpSp>
          <p:nvGrpSpPr>
            <p:cNvPr id="56" name="Gruppieren 55">
              <a:extLst>
                <a:ext uri="{FF2B5EF4-FFF2-40B4-BE49-F238E27FC236}">
                  <a16:creationId xmlns:a16="http://schemas.microsoft.com/office/drawing/2014/main" id="{9CF7EDC0-D151-4B5B-A43C-25766A3299F6}"/>
                </a:ext>
              </a:extLst>
            </p:cNvPr>
            <p:cNvGrpSpPr/>
            <p:nvPr/>
          </p:nvGrpSpPr>
          <p:grpSpPr>
            <a:xfrm>
              <a:off x="924974" y="999423"/>
              <a:ext cx="288000" cy="144000"/>
              <a:chOff x="906974" y="999423"/>
              <a:chExt cx="288000" cy="144000"/>
            </a:xfrm>
          </p:grpSpPr>
          <p:sp>
            <p:nvSpPr>
              <p:cNvPr id="58" name="Rechteck 57">
                <a:extLst>
                  <a:ext uri="{FF2B5EF4-FFF2-40B4-BE49-F238E27FC236}">
                    <a16:creationId xmlns:a16="http://schemas.microsoft.com/office/drawing/2014/main" id="{D5822285-9BC6-4FB3-BE4B-4AC9B14F354C}"/>
                  </a:ext>
                </a:extLst>
              </p:cNvPr>
              <p:cNvSpPr/>
              <p:nvPr/>
            </p:nvSpPr>
            <p:spPr>
              <a:xfrm>
                <a:off x="906974" y="999423"/>
                <a:ext cx="144000" cy="144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Rechteck 58">
                <a:extLst>
                  <a:ext uri="{FF2B5EF4-FFF2-40B4-BE49-F238E27FC236}">
                    <a16:creationId xmlns:a16="http://schemas.microsoft.com/office/drawing/2014/main" id="{9ED7CB94-1D77-4034-A89E-99556AD6D15B}"/>
                  </a:ext>
                </a:extLst>
              </p:cNvPr>
              <p:cNvSpPr/>
              <p:nvPr/>
            </p:nvSpPr>
            <p:spPr>
              <a:xfrm>
                <a:off x="1050974" y="999423"/>
                <a:ext cx="144000" cy="1440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w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7" name="Rechteck 56">
              <a:extLst>
                <a:ext uri="{FF2B5EF4-FFF2-40B4-BE49-F238E27FC236}">
                  <a16:creationId xmlns:a16="http://schemas.microsoft.com/office/drawing/2014/main" id="{794C6248-2644-4DF0-8F67-EF2375C5F442}"/>
                </a:ext>
              </a:extLst>
            </p:cNvPr>
            <p:cNvSpPr/>
            <p:nvPr/>
          </p:nvSpPr>
          <p:spPr>
            <a:xfrm>
              <a:off x="888974" y="963423"/>
              <a:ext cx="360000" cy="21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0" name="Rechteck 59">
            <a:extLst>
              <a:ext uri="{FF2B5EF4-FFF2-40B4-BE49-F238E27FC236}">
                <a16:creationId xmlns:a16="http://schemas.microsoft.com/office/drawing/2014/main" id="{C0FA12AA-432D-4058-B97B-9BD8DF2993D0}"/>
              </a:ext>
            </a:extLst>
          </p:cNvPr>
          <p:cNvSpPr/>
          <p:nvPr/>
        </p:nvSpPr>
        <p:spPr>
          <a:xfrm>
            <a:off x="3282987" y="1923274"/>
            <a:ext cx="744277" cy="3217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1" name="Gruppieren 60">
            <a:extLst>
              <a:ext uri="{FF2B5EF4-FFF2-40B4-BE49-F238E27FC236}">
                <a16:creationId xmlns:a16="http://schemas.microsoft.com/office/drawing/2014/main" id="{5333176C-4515-467C-8678-FBE89B0F702E}"/>
              </a:ext>
            </a:extLst>
          </p:cNvPr>
          <p:cNvGrpSpPr/>
          <p:nvPr/>
        </p:nvGrpSpPr>
        <p:grpSpPr>
          <a:xfrm>
            <a:off x="3324336" y="1976345"/>
            <a:ext cx="661580" cy="215636"/>
            <a:chOff x="546974" y="382039"/>
            <a:chExt cx="576000" cy="144750"/>
          </a:xfrm>
          <a:noFill/>
        </p:grpSpPr>
        <p:sp>
          <p:nvSpPr>
            <p:cNvPr id="62" name="Rechteck 61">
              <a:extLst>
                <a:ext uri="{FF2B5EF4-FFF2-40B4-BE49-F238E27FC236}">
                  <a16:creationId xmlns:a16="http://schemas.microsoft.com/office/drawing/2014/main" id="{A10744F1-DB5E-4DB3-BB0F-0CCA0E6D766E}"/>
                </a:ext>
              </a:extLst>
            </p:cNvPr>
            <p:cNvSpPr/>
            <p:nvPr/>
          </p:nvSpPr>
          <p:spPr>
            <a:xfrm>
              <a:off x="546974" y="382789"/>
              <a:ext cx="144000" cy="144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3" name="Rechteck 62">
              <a:extLst>
                <a:ext uri="{FF2B5EF4-FFF2-40B4-BE49-F238E27FC236}">
                  <a16:creationId xmlns:a16="http://schemas.microsoft.com/office/drawing/2014/main" id="{7748AE1A-FE06-4A2E-88D9-4A8153BD3645}"/>
                </a:ext>
              </a:extLst>
            </p:cNvPr>
            <p:cNvSpPr/>
            <p:nvPr/>
          </p:nvSpPr>
          <p:spPr>
            <a:xfrm>
              <a:off x="690974" y="382789"/>
              <a:ext cx="144000" cy="144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4" name="Rechteck 63">
              <a:extLst>
                <a:ext uri="{FF2B5EF4-FFF2-40B4-BE49-F238E27FC236}">
                  <a16:creationId xmlns:a16="http://schemas.microsoft.com/office/drawing/2014/main" id="{92190E56-533B-4C9E-B0F3-B78C5DB4F7E8}"/>
                </a:ext>
              </a:extLst>
            </p:cNvPr>
            <p:cNvSpPr/>
            <p:nvPr/>
          </p:nvSpPr>
          <p:spPr>
            <a:xfrm>
              <a:off x="834974" y="382789"/>
              <a:ext cx="144000" cy="144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5" name="Rechteck 64">
              <a:extLst>
                <a:ext uri="{FF2B5EF4-FFF2-40B4-BE49-F238E27FC236}">
                  <a16:creationId xmlns:a16="http://schemas.microsoft.com/office/drawing/2014/main" id="{4A2CDE00-F0C5-4BAB-8798-FCEAB2B27A03}"/>
                </a:ext>
              </a:extLst>
            </p:cNvPr>
            <p:cNvSpPr/>
            <p:nvPr/>
          </p:nvSpPr>
          <p:spPr>
            <a:xfrm>
              <a:off x="978974" y="382039"/>
              <a:ext cx="144000" cy="144000"/>
            </a:xfrm>
            <a:prstGeom prst="rect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6" name="Gruppieren 65">
            <a:extLst>
              <a:ext uri="{FF2B5EF4-FFF2-40B4-BE49-F238E27FC236}">
                <a16:creationId xmlns:a16="http://schemas.microsoft.com/office/drawing/2014/main" id="{DF8D8AD7-0D28-4A62-8931-DE18667092C0}"/>
              </a:ext>
            </a:extLst>
          </p:cNvPr>
          <p:cNvGrpSpPr/>
          <p:nvPr/>
        </p:nvGrpSpPr>
        <p:grpSpPr>
          <a:xfrm>
            <a:off x="4438458" y="1923274"/>
            <a:ext cx="744277" cy="321778"/>
            <a:chOff x="474974" y="364039"/>
            <a:chExt cx="648000" cy="216000"/>
          </a:xfrm>
        </p:grpSpPr>
        <p:sp>
          <p:nvSpPr>
            <p:cNvPr id="67" name="Rechteck 66">
              <a:extLst>
                <a:ext uri="{FF2B5EF4-FFF2-40B4-BE49-F238E27FC236}">
                  <a16:creationId xmlns:a16="http://schemas.microsoft.com/office/drawing/2014/main" id="{1BE95B00-024B-42A1-ACA9-D06B6CC2D9CF}"/>
                </a:ext>
              </a:extLst>
            </p:cNvPr>
            <p:cNvSpPr/>
            <p:nvPr/>
          </p:nvSpPr>
          <p:spPr>
            <a:xfrm>
              <a:off x="474974" y="364039"/>
              <a:ext cx="648000" cy="21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8" name="Gruppieren 67">
              <a:extLst>
                <a:ext uri="{FF2B5EF4-FFF2-40B4-BE49-F238E27FC236}">
                  <a16:creationId xmlns:a16="http://schemas.microsoft.com/office/drawing/2014/main" id="{99B538C3-CD92-42CF-8F4F-4BB2FF523657}"/>
                </a:ext>
              </a:extLst>
            </p:cNvPr>
            <p:cNvGrpSpPr/>
            <p:nvPr/>
          </p:nvGrpSpPr>
          <p:grpSpPr>
            <a:xfrm>
              <a:off x="510974" y="399664"/>
              <a:ext cx="576000" cy="144750"/>
              <a:chOff x="546974" y="382039"/>
              <a:chExt cx="576000" cy="144750"/>
            </a:xfrm>
            <a:noFill/>
          </p:grpSpPr>
          <p:sp>
            <p:nvSpPr>
              <p:cNvPr id="69" name="Rechteck 68">
                <a:extLst>
                  <a:ext uri="{FF2B5EF4-FFF2-40B4-BE49-F238E27FC236}">
                    <a16:creationId xmlns:a16="http://schemas.microsoft.com/office/drawing/2014/main" id="{0442ABBA-BDDE-40A4-B2D0-D5D4EFAE3C46}"/>
                  </a:ext>
                </a:extLst>
              </p:cNvPr>
              <p:cNvSpPr/>
              <p:nvPr/>
            </p:nvSpPr>
            <p:spPr>
              <a:xfrm>
                <a:off x="546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Rechteck 69">
                <a:extLst>
                  <a:ext uri="{FF2B5EF4-FFF2-40B4-BE49-F238E27FC236}">
                    <a16:creationId xmlns:a16="http://schemas.microsoft.com/office/drawing/2014/main" id="{5BCB4528-B344-481F-A19D-D6C99566B264}"/>
                  </a:ext>
                </a:extLst>
              </p:cNvPr>
              <p:cNvSpPr/>
              <p:nvPr/>
            </p:nvSpPr>
            <p:spPr>
              <a:xfrm>
                <a:off x="690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Rechteck 70">
                <a:extLst>
                  <a:ext uri="{FF2B5EF4-FFF2-40B4-BE49-F238E27FC236}">
                    <a16:creationId xmlns:a16="http://schemas.microsoft.com/office/drawing/2014/main" id="{674502EF-870F-4B68-B9F2-2D652F44FB79}"/>
                  </a:ext>
                </a:extLst>
              </p:cNvPr>
              <p:cNvSpPr/>
              <p:nvPr/>
            </p:nvSpPr>
            <p:spPr>
              <a:xfrm>
                <a:off x="834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2" name="Rechteck 71">
                <a:extLst>
                  <a:ext uri="{FF2B5EF4-FFF2-40B4-BE49-F238E27FC236}">
                    <a16:creationId xmlns:a16="http://schemas.microsoft.com/office/drawing/2014/main" id="{67E0A028-20B8-4C4B-985A-2A6380E6F809}"/>
                  </a:ext>
                </a:extLst>
              </p:cNvPr>
              <p:cNvSpPr/>
              <p:nvPr/>
            </p:nvSpPr>
            <p:spPr>
              <a:xfrm>
                <a:off x="978974" y="382039"/>
                <a:ext cx="144000" cy="144000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w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73" name="Gruppieren 72">
            <a:extLst>
              <a:ext uri="{FF2B5EF4-FFF2-40B4-BE49-F238E27FC236}">
                <a16:creationId xmlns:a16="http://schemas.microsoft.com/office/drawing/2014/main" id="{57C3D5E9-9858-45AE-A77B-7D7090DCC23E}"/>
              </a:ext>
            </a:extLst>
          </p:cNvPr>
          <p:cNvGrpSpPr/>
          <p:nvPr/>
        </p:nvGrpSpPr>
        <p:grpSpPr>
          <a:xfrm>
            <a:off x="8737904" y="1923274"/>
            <a:ext cx="744277" cy="321778"/>
            <a:chOff x="474974" y="364039"/>
            <a:chExt cx="648000" cy="216000"/>
          </a:xfrm>
        </p:grpSpPr>
        <p:sp>
          <p:nvSpPr>
            <p:cNvPr id="74" name="Rechteck 73">
              <a:extLst>
                <a:ext uri="{FF2B5EF4-FFF2-40B4-BE49-F238E27FC236}">
                  <a16:creationId xmlns:a16="http://schemas.microsoft.com/office/drawing/2014/main" id="{B3ED9167-9A6F-428D-922D-02062E023732}"/>
                </a:ext>
              </a:extLst>
            </p:cNvPr>
            <p:cNvSpPr/>
            <p:nvPr/>
          </p:nvSpPr>
          <p:spPr>
            <a:xfrm>
              <a:off x="474974" y="364039"/>
              <a:ext cx="648000" cy="21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5" name="Gruppieren 74">
              <a:extLst>
                <a:ext uri="{FF2B5EF4-FFF2-40B4-BE49-F238E27FC236}">
                  <a16:creationId xmlns:a16="http://schemas.microsoft.com/office/drawing/2014/main" id="{9A2CF364-3EDA-4C27-9336-A8FC6A5D3C2F}"/>
                </a:ext>
              </a:extLst>
            </p:cNvPr>
            <p:cNvGrpSpPr/>
            <p:nvPr/>
          </p:nvGrpSpPr>
          <p:grpSpPr>
            <a:xfrm>
              <a:off x="510974" y="399664"/>
              <a:ext cx="576000" cy="144750"/>
              <a:chOff x="546974" y="382039"/>
              <a:chExt cx="576000" cy="144750"/>
            </a:xfrm>
            <a:noFill/>
          </p:grpSpPr>
          <p:sp>
            <p:nvSpPr>
              <p:cNvPr id="76" name="Rechteck 75">
                <a:extLst>
                  <a:ext uri="{FF2B5EF4-FFF2-40B4-BE49-F238E27FC236}">
                    <a16:creationId xmlns:a16="http://schemas.microsoft.com/office/drawing/2014/main" id="{3313D9CB-418B-490D-87D9-4E61775B9072}"/>
                  </a:ext>
                </a:extLst>
              </p:cNvPr>
              <p:cNvSpPr/>
              <p:nvPr/>
            </p:nvSpPr>
            <p:spPr>
              <a:xfrm>
                <a:off x="546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7" name="Rechteck 76">
                <a:extLst>
                  <a:ext uri="{FF2B5EF4-FFF2-40B4-BE49-F238E27FC236}">
                    <a16:creationId xmlns:a16="http://schemas.microsoft.com/office/drawing/2014/main" id="{C15AB820-62C3-4B5B-9197-0BA0F6E557B5}"/>
                  </a:ext>
                </a:extLst>
              </p:cNvPr>
              <p:cNvSpPr/>
              <p:nvPr/>
            </p:nvSpPr>
            <p:spPr>
              <a:xfrm>
                <a:off x="690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Rechteck 77">
                <a:extLst>
                  <a:ext uri="{FF2B5EF4-FFF2-40B4-BE49-F238E27FC236}">
                    <a16:creationId xmlns:a16="http://schemas.microsoft.com/office/drawing/2014/main" id="{53605B3E-6923-4D85-A21E-FCC69840AB76}"/>
                  </a:ext>
                </a:extLst>
              </p:cNvPr>
              <p:cNvSpPr/>
              <p:nvPr/>
            </p:nvSpPr>
            <p:spPr>
              <a:xfrm>
                <a:off x="834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Rechteck 78">
                <a:extLst>
                  <a:ext uri="{FF2B5EF4-FFF2-40B4-BE49-F238E27FC236}">
                    <a16:creationId xmlns:a16="http://schemas.microsoft.com/office/drawing/2014/main" id="{CF9C62DA-57E2-4A9E-A3DF-5D9F942F6B6B}"/>
                  </a:ext>
                </a:extLst>
              </p:cNvPr>
              <p:cNvSpPr/>
              <p:nvPr/>
            </p:nvSpPr>
            <p:spPr>
              <a:xfrm>
                <a:off x="978974" y="382039"/>
                <a:ext cx="144000" cy="144000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w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80" name="Gruppieren 79">
            <a:extLst>
              <a:ext uri="{FF2B5EF4-FFF2-40B4-BE49-F238E27FC236}">
                <a16:creationId xmlns:a16="http://schemas.microsoft.com/office/drawing/2014/main" id="{70BA522F-E9F1-48C7-860A-1953E365F417}"/>
              </a:ext>
            </a:extLst>
          </p:cNvPr>
          <p:cNvGrpSpPr/>
          <p:nvPr/>
        </p:nvGrpSpPr>
        <p:grpSpPr>
          <a:xfrm>
            <a:off x="7167525" y="1923274"/>
            <a:ext cx="744277" cy="321778"/>
            <a:chOff x="474974" y="364039"/>
            <a:chExt cx="648000" cy="216000"/>
          </a:xfrm>
        </p:grpSpPr>
        <p:sp>
          <p:nvSpPr>
            <p:cNvPr id="81" name="Rechteck 80">
              <a:extLst>
                <a:ext uri="{FF2B5EF4-FFF2-40B4-BE49-F238E27FC236}">
                  <a16:creationId xmlns:a16="http://schemas.microsoft.com/office/drawing/2014/main" id="{CBA80EEC-AA19-4088-9EF4-462FDA6039FA}"/>
                </a:ext>
              </a:extLst>
            </p:cNvPr>
            <p:cNvSpPr/>
            <p:nvPr/>
          </p:nvSpPr>
          <p:spPr>
            <a:xfrm>
              <a:off x="474974" y="364039"/>
              <a:ext cx="648000" cy="21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2" name="Gruppieren 81">
              <a:extLst>
                <a:ext uri="{FF2B5EF4-FFF2-40B4-BE49-F238E27FC236}">
                  <a16:creationId xmlns:a16="http://schemas.microsoft.com/office/drawing/2014/main" id="{47B2ECCF-07CC-458F-8F71-1E44389EF502}"/>
                </a:ext>
              </a:extLst>
            </p:cNvPr>
            <p:cNvGrpSpPr/>
            <p:nvPr/>
          </p:nvGrpSpPr>
          <p:grpSpPr>
            <a:xfrm>
              <a:off x="510974" y="399664"/>
              <a:ext cx="576000" cy="144750"/>
              <a:chOff x="546974" y="382039"/>
              <a:chExt cx="576000" cy="144750"/>
            </a:xfrm>
            <a:noFill/>
          </p:grpSpPr>
          <p:sp>
            <p:nvSpPr>
              <p:cNvPr id="83" name="Rechteck 82">
                <a:extLst>
                  <a:ext uri="{FF2B5EF4-FFF2-40B4-BE49-F238E27FC236}">
                    <a16:creationId xmlns:a16="http://schemas.microsoft.com/office/drawing/2014/main" id="{A56D6330-A0A2-4471-96C2-C71CD66FBBE0}"/>
                  </a:ext>
                </a:extLst>
              </p:cNvPr>
              <p:cNvSpPr/>
              <p:nvPr/>
            </p:nvSpPr>
            <p:spPr>
              <a:xfrm>
                <a:off x="546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Rechteck 83">
                <a:extLst>
                  <a:ext uri="{FF2B5EF4-FFF2-40B4-BE49-F238E27FC236}">
                    <a16:creationId xmlns:a16="http://schemas.microsoft.com/office/drawing/2014/main" id="{D1AFF478-363B-4FD8-B6F9-A71BF22855E9}"/>
                  </a:ext>
                </a:extLst>
              </p:cNvPr>
              <p:cNvSpPr/>
              <p:nvPr/>
            </p:nvSpPr>
            <p:spPr>
              <a:xfrm>
                <a:off x="690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5" name="Rechteck 84">
                <a:extLst>
                  <a:ext uri="{FF2B5EF4-FFF2-40B4-BE49-F238E27FC236}">
                    <a16:creationId xmlns:a16="http://schemas.microsoft.com/office/drawing/2014/main" id="{EA63D0FC-A924-44C8-AA44-51090A410E9D}"/>
                  </a:ext>
                </a:extLst>
              </p:cNvPr>
              <p:cNvSpPr/>
              <p:nvPr/>
            </p:nvSpPr>
            <p:spPr>
              <a:xfrm>
                <a:off x="834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6" name="Rechteck 85">
                <a:extLst>
                  <a:ext uri="{FF2B5EF4-FFF2-40B4-BE49-F238E27FC236}">
                    <a16:creationId xmlns:a16="http://schemas.microsoft.com/office/drawing/2014/main" id="{586851F6-EDD1-4BDA-9C56-362CEBFCDC48}"/>
                  </a:ext>
                </a:extLst>
              </p:cNvPr>
              <p:cNvSpPr/>
              <p:nvPr/>
            </p:nvSpPr>
            <p:spPr>
              <a:xfrm>
                <a:off x="978974" y="382039"/>
                <a:ext cx="144000" cy="144000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w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87" name="Gruppieren 86">
            <a:extLst>
              <a:ext uri="{FF2B5EF4-FFF2-40B4-BE49-F238E27FC236}">
                <a16:creationId xmlns:a16="http://schemas.microsoft.com/office/drawing/2014/main" id="{DC373079-2C85-46B2-BA3A-35AA3D6E0BE7}"/>
              </a:ext>
            </a:extLst>
          </p:cNvPr>
          <p:cNvGrpSpPr/>
          <p:nvPr/>
        </p:nvGrpSpPr>
        <p:grpSpPr>
          <a:xfrm>
            <a:off x="6010331" y="1923274"/>
            <a:ext cx="744277" cy="321778"/>
            <a:chOff x="474974" y="364039"/>
            <a:chExt cx="648000" cy="216000"/>
          </a:xfrm>
        </p:grpSpPr>
        <p:sp>
          <p:nvSpPr>
            <p:cNvPr id="88" name="Rechteck 87">
              <a:extLst>
                <a:ext uri="{FF2B5EF4-FFF2-40B4-BE49-F238E27FC236}">
                  <a16:creationId xmlns:a16="http://schemas.microsoft.com/office/drawing/2014/main" id="{3C279CEF-A1D8-482C-BB13-643ED4E227B1}"/>
                </a:ext>
              </a:extLst>
            </p:cNvPr>
            <p:cNvSpPr/>
            <p:nvPr/>
          </p:nvSpPr>
          <p:spPr>
            <a:xfrm>
              <a:off x="474974" y="364039"/>
              <a:ext cx="648000" cy="21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9" name="Gruppieren 88">
              <a:extLst>
                <a:ext uri="{FF2B5EF4-FFF2-40B4-BE49-F238E27FC236}">
                  <a16:creationId xmlns:a16="http://schemas.microsoft.com/office/drawing/2014/main" id="{7A9863FA-AC96-4F43-A2E9-219EAAEE0BFC}"/>
                </a:ext>
              </a:extLst>
            </p:cNvPr>
            <p:cNvGrpSpPr/>
            <p:nvPr/>
          </p:nvGrpSpPr>
          <p:grpSpPr>
            <a:xfrm>
              <a:off x="510974" y="399664"/>
              <a:ext cx="576000" cy="144750"/>
              <a:chOff x="546974" y="382039"/>
              <a:chExt cx="576000" cy="144750"/>
            </a:xfrm>
            <a:noFill/>
          </p:grpSpPr>
          <p:sp>
            <p:nvSpPr>
              <p:cNvPr id="90" name="Rechteck 89">
                <a:extLst>
                  <a:ext uri="{FF2B5EF4-FFF2-40B4-BE49-F238E27FC236}">
                    <a16:creationId xmlns:a16="http://schemas.microsoft.com/office/drawing/2014/main" id="{9A8C7614-680C-42F0-AF68-1D0FFFFA67C3}"/>
                  </a:ext>
                </a:extLst>
              </p:cNvPr>
              <p:cNvSpPr/>
              <p:nvPr/>
            </p:nvSpPr>
            <p:spPr>
              <a:xfrm>
                <a:off x="546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Rechteck 90">
                <a:extLst>
                  <a:ext uri="{FF2B5EF4-FFF2-40B4-BE49-F238E27FC236}">
                    <a16:creationId xmlns:a16="http://schemas.microsoft.com/office/drawing/2014/main" id="{9087D047-66C7-4693-A1AB-8C12A469C5BA}"/>
                  </a:ext>
                </a:extLst>
              </p:cNvPr>
              <p:cNvSpPr/>
              <p:nvPr/>
            </p:nvSpPr>
            <p:spPr>
              <a:xfrm>
                <a:off x="690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2" name="Rechteck 91">
                <a:extLst>
                  <a:ext uri="{FF2B5EF4-FFF2-40B4-BE49-F238E27FC236}">
                    <a16:creationId xmlns:a16="http://schemas.microsoft.com/office/drawing/2014/main" id="{8D7C2D05-D91F-4483-9BF3-8E1CA0635742}"/>
                  </a:ext>
                </a:extLst>
              </p:cNvPr>
              <p:cNvSpPr/>
              <p:nvPr/>
            </p:nvSpPr>
            <p:spPr>
              <a:xfrm>
                <a:off x="834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3" name="Rechteck 92">
                <a:extLst>
                  <a:ext uri="{FF2B5EF4-FFF2-40B4-BE49-F238E27FC236}">
                    <a16:creationId xmlns:a16="http://schemas.microsoft.com/office/drawing/2014/main" id="{EC9CDCEE-A64F-4113-B185-CB0BAFD28535}"/>
                  </a:ext>
                </a:extLst>
              </p:cNvPr>
              <p:cNvSpPr/>
              <p:nvPr/>
            </p:nvSpPr>
            <p:spPr>
              <a:xfrm>
                <a:off x="978974" y="382039"/>
                <a:ext cx="144000" cy="144000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w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94" name="Gruppieren 93">
            <a:extLst>
              <a:ext uri="{FF2B5EF4-FFF2-40B4-BE49-F238E27FC236}">
                <a16:creationId xmlns:a16="http://schemas.microsoft.com/office/drawing/2014/main" id="{8E0B7B44-881C-4B45-B368-2D598DD1A60D}"/>
              </a:ext>
            </a:extLst>
          </p:cNvPr>
          <p:cNvGrpSpPr/>
          <p:nvPr/>
        </p:nvGrpSpPr>
        <p:grpSpPr>
          <a:xfrm>
            <a:off x="10101415" y="1575772"/>
            <a:ext cx="1780011" cy="1015663"/>
            <a:chOff x="8946661" y="1105370"/>
            <a:chExt cx="1780011" cy="1015663"/>
          </a:xfrm>
        </p:grpSpPr>
        <p:sp>
          <p:nvSpPr>
            <p:cNvPr id="95" name="Rechteck 94">
              <a:extLst>
                <a:ext uri="{FF2B5EF4-FFF2-40B4-BE49-F238E27FC236}">
                  <a16:creationId xmlns:a16="http://schemas.microsoft.com/office/drawing/2014/main" id="{19F8DFE6-4126-4CC4-9977-448224556A9E}"/>
                </a:ext>
              </a:extLst>
            </p:cNvPr>
            <p:cNvSpPr/>
            <p:nvPr/>
          </p:nvSpPr>
          <p:spPr>
            <a:xfrm>
              <a:off x="8946661" y="1134648"/>
              <a:ext cx="165395" cy="21451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b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6" name="Rechteck 95">
              <a:extLst>
                <a:ext uri="{FF2B5EF4-FFF2-40B4-BE49-F238E27FC236}">
                  <a16:creationId xmlns:a16="http://schemas.microsoft.com/office/drawing/2014/main" id="{E0D4DC23-6BAA-4124-A3AC-2E45AD7B8660}"/>
                </a:ext>
              </a:extLst>
            </p:cNvPr>
            <p:cNvSpPr/>
            <p:nvPr/>
          </p:nvSpPr>
          <p:spPr>
            <a:xfrm>
              <a:off x="8949120" y="1494951"/>
              <a:ext cx="165395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7" name="Rechteck 96">
              <a:extLst>
                <a:ext uri="{FF2B5EF4-FFF2-40B4-BE49-F238E27FC236}">
                  <a16:creationId xmlns:a16="http://schemas.microsoft.com/office/drawing/2014/main" id="{7322B2B2-026D-4390-ABBD-5C27D9162EE3}"/>
                </a:ext>
              </a:extLst>
            </p:cNvPr>
            <p:cNvSpPr/>
            <p:nvPr/>
          </p:nvSpPr>
          <p:spPr>
            <a:xfrm>
              <a:off x="8956195" y="1875936"/>
              <a:ext cx="165395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8" name="Textfeld 97">
              <a:extLst>
                <a:ext uri="{FF2B5EF4-FFF2-40B4-BE49-F238E27FC236}">
                  <a16:creationId xmlns:a16="http://schemas.microsoft.com/office/drawing/2014/main" id="{C7F45459-EA0F-461F-8E22-9BD8DAE9FA50}"/>
                </a:ext>
              </a:extLst>
            </p:cNvPr>
            <p:cNvSpPr txBox="1"/>
            <p:nvPr/>
          </p:nvSpPr>
          <p:spPr>
            <a:xfrm>
              <a:off x="9167892" y="1105370"/>
              <a:ext cx="15587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de-DE" sz="1200" dirty="0"/>
                <a:t>Blocking</a:t>
              </a:r>
            </a:p>
            <a:p>
              <a:pPr algn="just"/>
              <a:endParaRPr lang="de-DE" sz="1200" dirty="0"/>
            </a:p>
            <a:p>
              <a:pPr algn="just"/>
              <a:r>
                <a:rPr lang="de-DE" sz="1200" dirty="0" err="1"/>
                <a:t>Function</a:t>
              </a:r>
              <a:r>
                <a:rPr lang="de-DE" sz="1200" dirty="0"/>
                <a:t> f(x)</a:t>
              </a:r>
            </a:p>
            <a:p>
              <a:pPr algn="just"/>
              <a:endParaRPr lang="de-DE" sz="1200" dirty="0"/>
            </a:p>
            <a:p>
              <a:pPr algn="just"/>
              <a:r>
                <a:rPr lang="de-DE" sz="1200" dirty="0"/>
                <a:t>Write-</a:t>
              </a:r>
              <a:r>
                <a:rPr lang="de-DE" sz="1200" dirty="0" err="1"/>
                <a:t>Function</a:t>
              </a:r>
              <a:r>
                <a:rPr lang="de-DE" sz="1200" dirty="0"/>
                <a:t> w(x)</a:t>
              </a:r>
              <a:endParaRPr lang="en-US" sz="1200" dirty="0"/>
            </a:p>
          </p:txBody>
        </p:sp>
      </p:grpSp>
      <p:sp>
        <p:nvSpPr>
          <p:cNvPr id="99" name="Textplatzhalter 2">
            <a:extLst>
              <a:ext uri="{FF2B5EF4-FFF2-40B4-BE49-F238E27FC236}">
                <a16:creationId xmlns:a16="http://schemas.microsoft.com/office/drawing/2014/main" id="{8AA6E4F7-D592-48D2-9C2C-057A057A81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83978" y="3292170"/>
            <a:ext cx="8751959" cy="2385693"/>
          </a:xfrm>
        </p:spPr>
        <p:txBody>
          <a:bodyPr/>
          <a:lstStyle/>
          <a:p>
            <a:r>
              <a:rPr lang="pt-BR" sz="1400" dirty="0">
                <a:latin typeface="Book Antiqua" panose="02040602050305030304" pitchFamily="18" charset="0"/>
              </a:rPr>
              <a:t>g l o b a l v o i d    k e r n e l ( u i n t 6 4   M, u i n t 6 4    o f f s e t  ,u i n t 6 4*d i s t  , u i n t 6 4*a r c ){</a:t>
            </a:r>
          </a:p>
          <a:p>
            <a:r>
              <a:rPr lang="pt-BR" sz="1400" dirty="0">
                <a:latin typeface="Book Antiqua" panose="02040602050305030304" pitchFamily="18" charset="0"/>
              </a:rPr>
              <a:t>	u i n t 6 4    i   =   g e t i n d e x ( b l o c k I d x , b l o c k D i m , t h r e a d I d x ) ;</a:t>
            </a:r>
          </a:p>
          <a:p>
            <a:r>
              <a:rPr lang="pt-BR" sz="1400" dirty="0">
                <a:latin typeface="Book Antiqua" panose="02040602050305030304" pitchFamily="18" charset="0"/>
              </a:rPr>
              <a:t>	u i n t 6 4    s t e p s =   0 ;    </a:t>
            </a:r>
          </a:p>
          <a:p>
            <a:r>
              <a:rPr lang="pt-BR" sz="1400" dirty="0">
                <a:latin typeface="Book Antiqua" panose="02040602050305030304" pitchFamily="18" charset="0"/>
              </a:rPr>
              <a:t> 	u i n t 6 4   x   =   g e n e r a t e a n c h o r ( i ) ;  </a:t>
            </a:r>
          </a:p>
          <a:p>
            <a:r>
              <a:rPr lang="pt-BR" sz="1400" dirty="0">
                <a:latin typeface="Book Antiqua" panose="02040602050305030304" pitchFamily="18" charset="0"/>
              </a:rPr>
              <a:t> 	do{</a:t>
            </a:r>
          </a:p>
          <a:p>
            <a:r>
              <a:rPr lang="pt-BR" sz="1400" dirty="0">
                <a:latin typeface="Book Antiqua" panose="02040602050305030304" pitchFamily="18" charset="0"/>
              </a:rPr>
              <a:t>		x=   </a:t>
            </a:r>
            <a:r>
              <a:rPr lang="pt-BR" sz="1400" dirty="0">
                <a:solidFill>
                  <a:schemeClr val="bg2"/>
                </a:solidFill>
                <a:latin typeface="Book Antiqua" panose="02040602050305030304" pitchFamily="18" charset="0"/>
              </a:rPr>
              <a:t>f ( x ) </a:t>
            </a:r>
            <a:r>
              <a:rPr lang="pt-BR" sz="1400" dirty="0">
                <a:latin typeface="Book Antiqua" panose="02040602050305030304" pitchFamily="18" charset="0"/>
              </a:rPr>
              <a:t>;    s t e p s + + ;</a:t>
            </a:r>
          </a:p>
          <a:p>
            <a:r>
              <a:rPr lang="pt-BR" sz="1400" dirty="0">
                <a:latin typeface="Book Antiqua" panose="02040602050305030304" pitchFamily="18" charset="0"/>
              </a:rPr>
              <a:t>	}w h i l e ( ! i s a n c h o r ( x ) ) ;</a:t>
            </a:r>
          </a:p>
          <a:p>
            <a:r>
              <a:rPr lang="pt-BR" sz="1400" dirty="0">
                <a:latin typeface="Book Antiqua" panose="02040602050305030304" pitchFamily="18" charset="0"/>
              </a:rPr>
              <a:t> </a:t>
            </a:r>
            <a:r>
              <a:rPr lang="pt-BR" sz="1400" dirty="0">
                <a:solidFill>
                  <a:srgbClr val="00B050"/>
                </a:solidFill>
                <a:latin typeface="Book Antiqua" panose="02040602050305030304" pitchFamily="18" charset="0"/>
              </a:rPr>
              <a:t>w( d i s t  , a r c  , i  , s t e p s  , x ) ;</a:t>
            </a:r>
          </a:p>
          <a:p>
            <a:r>
              <a:rPr lang="pt-BR" sz="1400" dirty="0">
                <a:solidFill>
                  <a:schemeClr val="tx1"/>
                </a:solidFill>
                <a:latin typeface="Book Antiqua" panose="02040602050305030304" pitchFamily="18" charset="0"/>
              </a:rPr>
              <a:t>}</a:t>
            </a:r>
            <a:endParaRPr lang="en-US" sz="1400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100" name="Rechteck 99">
            <a:extLst>
              <a:ext uri="{FF2B5EF4-FFF2-40B4-BE49-F238E27FC236}">
                <a16:creationId xmlns:a16="http://schemas.microsoft.com/office/drawing/2014/main" id="{9A81F0F7-E191-4BB4-8BF4-C0A109E331A8}"/>
              </a:ext>
            </a:extLst>
          </p:cNvPr>
          <p:cNvSpPr/>
          <p:nvPr/>
        </p:nvSpPr>
        <p:spPr>
          <a:xfrm>
            <a:off x="2330563" y="2693608"/>
            <a:ext cx="744277" cy="3217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hteck 100">
            <a:extLst>
              <a:ext uri="{FF2B5EF4-FFF2-40B4-BE49-F238E27FC236}">
                <a16:creationId xmlns:a16="http://schemas.microsoft.com/office/drawing/2014/main" id="{92F16AD7-BF28-4E51-9C94-BB16E6369665}"/>
              </a:ext>
            </a:extLst>
          </p:cNvPr>
          <p:cNvSpPr/>
          <p:nvPr/>
        </p:nvSpPr>
        <p:spPr>
          <a:xfrm>
            <a:off x="2371912" y="2747796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2" name="Rechteck 101">
            <a:extLst>
              <a:ext uri="{FF2B5EF4-FFF2-40B4-BE49-F238E27FC236}">
                <a16:creationId xmlns:a16="http://schemas.microsoft.com/office/drawing/2014/main" id="{CEC60D7F-72C8-4FB4-BB7C-EC9A6A2CEC65}"/>
              </a:ext>
            </a:extLst>
          </p:cNvPr>
          <p:cNvSpPr/>
          <p:nvPr/>
        </p:nvSpPr>
        <p:spPr>
          <a:xfrm>
            <a:off x="2537307" y="2747796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3" name="Rechteck 102">
            <a:extLst>
              <a:ext uri="{FF2B5EF4-FFF2-40B4-BE49-F238E27FC236}">
                <a16:creationId xmlns:a16="http://schemas.microsoft.com/office/drawing/2014/main" id="{70C8058E-F72B-4D77-977F-DDD6E432A709}"/>
              </a:ext>
            </a:extLst>
          </p:cNvPr>
          <p:cNvSpPr/>
          <p:nvPr/>
        </p:nvSpPr>
        <p:spPr>
          <a:xfrm>
            <a:off x="2702702" y="2747796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4" name="Rechteck 103">
            <a:extLst>
              <a:ext uri="{FF2B5EF4-FFF2-40B4-BE49-F238E27FC236}">
                <a16:creationId xmlns:a16="http://schemas.microsoft.com/office/drawing/2014/main" id="{42827B1D-18E2-4E5C-9953-6CC5141C54D7}"/>
              </a:ext>
            </a:extLst>
          </p:cNvPr>
          <p:cNvSpPr/>
          <p:nvPr/>
        </p:nvSpPr>
        <p:spPr>
          <a:xfrm>
            <a:off x="2868097" y="2746679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5" name="Rechteck 104">
            <a:extLst>
              <a:ext uri="{FF2B5EF4-FFF2-40B4-BE49-F238E27FC236}">
                <a16:creationId xmlns:a16="http://schemas.microsoft.com/office/drawing/2014/main" id="{EFFA0A07-C500-4D6E-A2D9-F895183F5A54}"/>
              </a:ext>
            </a:extLst>
          </p:cNvPr>
          <p:cNvSpPr/>
          <p:nvPr/>
        </p:nvSpPr>
        <p:spPr>
          <a:xfrm>
            <a:off x="2382625" y="3156268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6" name="Rechteck 105">
            <a:extLst>
              <a:ext uri="{FF2B5EF4-FFF2-40B4-BE49-F238E27FC236}">
                <a16:creationId xmlns:a16="http://schemas.microsoft.com/office/drawing/2014/main" id="{43B4B613-896A-4970-9D5B-48776B408F87}"/>
              </a:ext>
            </a:extLst>
          </p:cNvPr>
          <p:cNvSpPr/>
          <p:nvPr/>
        </p:nvSpPr>
        <p:spPr>
          <a:xfrm>
            <a:off x="2864360" y="3156268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7" name="Rechteck 106">
            <a:extLst>
              <a:ext uri="{FF2B5EF4-FFF2-40B4-BE49-F238E27FC236}">
                <a16:creationId xmlns:a16="http://schemas.microsoft.com/office/drawing/2014/main" id="{8FD33349-4D43-4E29-9159-BE1BE270BF75}"/>
              </a:ext>
            </a:extLst>
          </p:cNvPr>
          <p:cNvSpPr/>
          <p:nvPr/>
        </p:nvSpPr>
        <p:spPr>
          <a:xfrm>
            <a:off x="2341276" y="3102638"/>
            <a:ext cx="733564" cy="3217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hteck 107">
            <a:extLst>
              <a:ext uri="{FF2B5EF4-FFF2-40B4-BE49-F238E27FC236}">
                <a16:creationId xmlns:a16="http://schemas.microsoft.com/office/drawing/2014/main" id="{BFA270BC-1462-455E-8BB6-7A0ACDD2BD43}"/>
              </a:ext>
            </a:extLst>
          </p:cNvPr>
          <p:cNvSpPr/>
          <p:nvPr/>
        </p:nvSpPr>
        <p:spPr>
          <a:xfrm>
            <a:off x="2548020" y="3156268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9" name="Rechteck 108">
            <a:extLst>
              <a:ext uri="{FF2B5EF4-FFF2-40B4-BE49-F238E27FC236}">
                <a16:creationId xmlns:a16="http://schemas.microsoft.com/office/drawing/2014/main" id="{37F5A5B3-5D6D-43A6-9140-ADFCF162BF8D}"/>
              </a:ext>
            </a:extLst>
          </p:cNvPr>
          <p:cNvSpPr/>
          <p:nvPr/>
        </p:nvSpPr>
        <p:spPr>
          <a:xfrm>
            <a:off x="2696785" y="3156268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0" name="Rechteck 109">
            <a:extLst>
              <a:ext uri="{FF2B5EF4-FFF2-40B4-BE49-F238E27FC236}">
                <a16:creationId xmlns:a16="http://schemas.microsoft.com/office/drawing/2014/main" id="{98B6242D-8A52-4B5B-904F-67D1F9E60EAC}"/>
              </a:ext>
            </a:extLst>
          </p:cNvPr>
          <p:cNvSpPr/>
          <p:nvPr/>
        </p:nvSpPr>
        <p:spPr>
          <a:xfrm>
            <a:off x="2382625" y="3565298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1" name="Rechteck 110">
            <a:extLst>
              <a:ext uri="{FF2B5EF4-FFF2-40B4-BE49-F238E27FC236}">
                <a16:creationId xmlns:a16="http://schemas.microsoft.com/office/drawing/2014/main" id="{FDE3FE79-6318-418B-9EEE-3E16D83FB4B8}"/>
              </a:ext>
            </a:extLst>
          </p:cNvPr>
          <p:cNvSpPr/>
          <p:nvPr/>
        </p:nvSpPr>
        <p:spPr>
          <a:xfrm>
            <a:off x="2864360" y="3565298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2" name="Rechteck 111">
            <a:extLst>
              <a:ext uri="{FF2B5EF4-FFF2-40B4-BE49-F238E27FC236}">
                <a16:creationId xmlns:a16="http://schemas.microsoft.com/office/drawing/2014/main" id="{F567C56E-AEB9-4085-8237-B31B46AF7420}"/>
              </a:ext>
            </a:extLst>
          </p:cNvPr>
          <p:cNvSpPr/>
          <p:nvPr/>
        </p:nvSpPr>
        <p:spPr>
          <a:xfrm>
            <a:off x="2341276" y="3511668"/>
            <a:ext cx="733564" cy="3217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hteck 112">
            <a:extLst>
              <a:ext uri="{FF2B5EF4-FFF2-40B4-BE49-F238E27FC236}">
                <a16:creationId xmlns:a16="http://schemas.microsoft.com/office/drawing/2014/main" id="{5C4F0D90-56F2-43A3-9358-81414A0C1D36}"/>
              </a:ext>
            </a:extLst>
          </p:cNvPr>
          <p:cNvSpPr/>
          <p:nvPr/>
        </p:nvSpPr>
        <p:spPr>
          <a:xfrm>
            <a:off x="2548020" y="3565298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4" name="Rechteck 113">
            <a:extLst>
              <a:ext uri="{FF2B5EF4-FFF2-40B4-BE49-F238E27FC236}">
                <a16:creationId xmlns:a16="http://schemas.microsoft.com/office/drawing/2014/main" id="{5C1BA451-225D-46DD-8D8D-E73BAC6A5526}"/>
              </a:ext>
            </a:extLst>
          </p:cNvPr>
          <p:cNvSpPr/>
          <p:nvPr/>
        </p:nvSpPr>
        <p:spPr>
          <a:xfrm>
            <a:off x="2696785" y="3565298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5" name="Rechteck 114">
            <a:extLst>
              <a:ext uri="{FF2B5EF4-FFF2-40B4-BE49-F238E27FC236}">
                <a16:creationId xmlns:a16="http://schemas.microsoft.com/office/drawing/2014/main" id="{E9A477D0-D2A2-4D37-BF82-C676557121E3}"/>
              </a:ext>
            </a:extLst>
          </p:cNvPr>
          <p:cNvSpPr/>
          <p:nvPr/>
        </p:nvSpPr>
        <p:spPr>
          <a:xfrm>
            <a:off x="2382625" y="3974328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6" name="Rechteck 115">
            <a:extLst>
              <a:ext uri="{FF2B5EF4-FFF2-40B4-BE49-F238E27FC236}">
                <a16:creationId xmlns:a16="http://schemas.microsoft.com/office/drawing/2014/main" id="{B7E8DBB9-380D-4228-A6F4-A96324030045}"/>
              </a:ext>
            </a:extLst>
          </p:cNvPr>
          <p:cNvSpPr/>
          <p:nvPr/>
        </p:nvSpPr>
        <p:spPr>
          <a:xfrm>
            <a:off x="2864360" y="3974328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7" name="Rechteck 116">
            <a:extLst>
              <a:ext uri="{FF2B5EF4-FFF2-40B4-BE49-F238E27FC236}">
                <a16:creationId xmlns:a16="http://schemas.microsoft.com/office/drawing/2014/main" id="{C53722F0-FAEB-4F3F-A07A-44E68E8C7B92}"/>
              </a:ext>
            </a:extLst>
          </p:cNvPr>
          <p:cNvSpPr/>
          <p:nvPr/>
        </p:nvSpPr>
        <p:spPr>
          <a:xfrm>
            <a:off x="2341276" y="3920698"/>
            <a:ext cx="733564" cy="3217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hteck 117">
            <a:extLst>
              <a:ext uri="{FF2B5EF4-FFF2-40B4-BE49-F238E27FC236}">
                <a16:creationId xmlns:a16="http://schemas.microsoft.com/office/drawing/2014/main" id="{89245A9A-43BF-4B71-AFE0-6248BDBEB67A}"/>
              </a:ext>
            </a:extLst>
          </p:cNvPr>
          <p:cNvSpPr/>
          <p:nvPr/>
        </p:nvSpPr>
        <p:spPr>
          <a:xfrm>
            <a:off x="2548020" y="3974328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9" name="Rechteck 118">
            <a:extLst>
              <a:ext uri="{FF2B5EF4-FFF2-40B4-BE49-F238E27FC236}">
                <a16:creationId xmlns:a16="http://schemas.microsoft.com/office/drawing/2014/main" id="{48A3DCFE-9706-4CBC-B185-E3418B2D94B2}"/>
              </a:ext>
            </a:extLst>
          </p:cNvPr>
          <p:cNvSpPr/>
          <p:nvPr/>
        </p:nvSpPr>
        <p:spPr>
          <a:xfrm>
            <a:off x="2696785" y="3974328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0" name="Textfeld 119">
            <a:extLst>
              <a:ext uri="{FF2B5EF4-FFF2-40B4-BE49-F238E27FC236}">
                <a16:creationId xmlns:a16="http://schemas.microsoft.com/office/drawing/2014/main" id="{D6BA7134-D13A-4EC0-9839-BE2A6ECA9032}"/>
              </a:ext>
            </a:extLst>
          </p:cNvPr>
          <p:cNvSpPr txBox="1"/>
          <p:nvPr/>
        </p:nvSpPr>
        <p:spPr>
          <a:xfrm>
            <a:off x="1369995" y="3131068"/>
            <a:ext cx="9347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Thread 1</a:t>
            </a:r>
            <a:endParaRPr lang="en-US" sz="1200" dirty="0"/>
          </a:p>
        </p:txBody>
      </p:sp>
      <p:sp>
        <p:nvSpPr>
          <p:cNvPr id="121" name="Textfeld 120">
            <a:extLst>
              <a:ext uri="{FF2B5EF4-FFF2-40B4-BE49-F238E27FC236}">
                <a16:creationId xmlns:a16="http://schemas.microsoft.com/office/drawing/2014/main" id="{9E7B5A80-FC88-4FD9-B91E-9C285ED25FE7}"/>
              </a:ext>
            </a:extLst>
          </p:cNvPr>
          <p:cNvSpPr txBox="1"/>
          <p:nvPr/>
        </p:nvSpPr>
        <p:spPr>
          <a:xfrm>
            <a:off x="1377527" y="3537898"/>
            <a:ext cx="9347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Thread 2</a:t>
            </a:r>
            <a:endParaRPr lang="en-US" sz="1200" dirty="0"/>
          </a:p>
        </p:txBody>
      </p:sp>
      <p:sp>
        <p:nvSpPr>
          <p:cNvPr id="122" name="Textfeld 121">
            <a:extLst>
              <a:ext uri="{FF2B5EF4-FFF2-40B4-BE49-F238E27FC236}">
                <a16:creationId xmlns:a16="http://schemas.microsoft.com/office/drawing/2014/main" id="{45460190-117C-41A0-A6AD-50AD9D3AEAA2}"/>
              </a:ext>
            </a:extLst>
          </p:cNvPr>
          <p:cNvSpPr txBox="1"/>
          <p:nvPr/>
        </p:nvSpPr>
        <p:spPr>
          <a:xfrm>
            <a:off x="1369995" y="3944728"/>
            <a:ext cx="9347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Thread 3</a:t>
            </a:r>
            <a:endParaRPr lang="en-US" sz="1200" dirty="0"/>
          </a:p>
        </p:txBody>
      </p:sp>
      <p:sp>
        <p:nvSpPr>
          <p:cNvPr id="123" name="Rechteck 122">
            <a:extLst>
              <a:ext uri="{FF2B5EF4-FFF2-40B4-BE49-F238E27FC236}">
                <a16:creationId xmlns:a16="http://schemas.microsoft.com/office/drawing/2014/main" id="{87B57334-7588-4C8E-A058-EF2A3DD7BF8E}"/>
              </a:ext>
            </a:extLst>
          </p:cNvPr>
          <p:cNvSpPr/>
          <p:nvPr/>
        </p:nvSpPr>
        <p:spPr>
          <a:xfrm>
            <a:off x="2330563" y="4329727"/>
            <a:ext cx="744277" cy="3217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hteck 123">
            <a:extLst>
              <a:ext uri="{FF2B5EF4-FFF2-40B4-BE49-F238E27FC236}">
                <a16:creationId xmlns:a16="http://schemas.microsoft.com/office/drawing/2014/main" id="{6113A39C-72E4-4DD5-BBDC-260405D2FD7D}"/>
              </a:ext>
            </a:extLst>
          </p:cNvPr>
          <p:cNvSpPr/>
          <p:nvPr/>
        </p:nvSpPr>
        <p:spPr>
          <a:xfrm>
            <a:off x="2371912" y="4383915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5" name="Rechteck 124">
            <a:extLst>
              <a:ext uri="{FF2B5EF4-FFF2-40B4-BE49-F238E27FC236}">
                <a16:creationId xmlns:a16="http://schemas.microsoft.com/office/drawing/2014/main" id="{75D211CD-3CCB-486C-9003-DFD666C4B7F4}"/>
              </a:ext>
            </a:extLst>
          </p:cNvPr>
          <p:cNvSpPr/>
          <p:nvPr/>
        </p:nvSpPr>
        <p:spPr>
          <a:xfrm>
            <a:off x="2537307" y="4383915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6" name="Rechteck 125">
            <a:extLst>
              <a:ext uri="{FF2B5EF4-FFF2-40B4-BE49-F238E27FC236}">
                <a16:creationId xmlns:a16="http://schemas.microsoft.com/office/drawing/2014/main" id="{0329E130-F138-403A-92C7-40AB5DE9FB6E}"/>
              </a:ext>
            </a:extLst>
          </p:cNvPr>
          <p:cNvSpPr/>
          <p:nvPr/>
        </p:nvSpPr>
        <p:spPr>
          <a:xfrm>
            <a:off x="2702702" y="4383915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7" name="Rechteck 126">
            <a:extLst>
              <a:ext uri="{FF2B5EF4-FFF2-40B4-BE49-F238E27FC236}">
                <a16:creationId xmlns:a16="http://schemas.microsoft.com/office/drawing/2014/main" id="{529E23D1-9CB8-405B-963B-0389EC3A2D6C}"/>
              </a:ext>
            </a:extLst>
          </p:cNvPr>
          <p:cNvSpPr/>
          <p:nvPr/>
        </p:nvSpPr>
        <p:spPr>
          <a:xfrm>
            <a:off x="2868097" y="4382798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8" name="Rechteck 127">
            <a:extLst>
              <a:ext uri="{FF2B5EF4-FFF2-40B4-BE49-F238E27FC236}">
                <a16:creationId xmlns:a16="http://schemas.microsoft.com/office/drawing/2014/main" id="{ED338584-FFA6-4186-9FE6-808855A01A2E}"/>
              </a:ext>
            </a:extLst>
          </p:cNvPr>
          <p:cNvSpPr/>
          <p:nvPr/>
        </p:nvSpPr>
        <p:spPr>
          <a:xfrm>
            <a:off x="2319290" y="5170509"/>
            <a:ext cx="744277" cy="3217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hteck 128">
            <a:extLst>
              <a:ext uri="{FF2B5EF4-FFF2-40B4-BE49-F238E27FC236}">
                <a16:creationId xmlns:a16="http://schemas.microsoft.com/office/drawing/2014/main" id="{F8F4BBD6-03AB-4C81-B77A-9F7394E4E753}"/>
              </a:ext>
            </a:extLst>
          </p:cNvPr>
          <p:cNvSpPr/>
          <p:nvPr/>
        </p:nvSpPr>
        <p:spPr>
          <a:xfrm>
            <a:off x="2360639" y="5224697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0" name="Rechteck 129">
            <a:extLst>
              <a:ext uri="{FF2B5EF4-FFF2-40B4-BE49-F238E27FC236}">
                <a16:creationId xmlns:a16="http://schemas.microsoft.com/office/drawing/2014/main" id="{1B9F598E-7CDC-4A3D-845D-9AAB0A837915}"/>
              </a:ext>
            </a:extLst>
          </p:cNvPr>
          <p:cNvSpPr/>
          <p:nvPr/>
        </p:nvSpPr>
        <p:spPr>
          <a:xfrm>
            <a:off x="2526034" y="5224697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1" name="Rechteck 130">
            <a:extLst>
              <a:ext uri="{FF2B5EF4-FFF2-40B4-BE49-F238E27FC236}">
                <a16:creationId xmlns:a16="http://schemas.microsoft.com/office/drawing/2014/main" id="{B7C0AFC7-879B-4C9E-9448-9B4867A296F7}"/>
              </a:ext>
            </a:extLst>
          </p:cNvPr>
          <p:cNvSpPr/>
          <p:nvPr/>
        </p:nvSpPr>
        <p:spPr>
          <a:xfrm>
            <a:off x="2691429" y="5224697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2" name="Rechteck 131">
            <a:extLst>
              <a:ext uri="{FF2B5EF4-FFF2-40B4-BE49-F238E27FC236}">
                <a16:creationId xmlns:a16="http://schemas.microsoft.com/office/drawing/2014/main" id="{E9E6151F-A0CB-412D-8B00-0CBC10BBAAC8}"/>
              </a:ext>
            </a:extLst>
          </p:cNvPr>
          <p:cNvSpPr/>
          <p:nvPr/>
        </p:nvSpPr>
        <p:spPr>
          <a:xfrm>
            <a:off x="2856824" y="5223580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3" name="Rechteck 132">
            <a:extLst>
              <a:ext uri="{FF2B5EF4-FFF2-40B4-BE49-F238E27FC236}">
                <a16:creationId xmlns:a16="http://schemas.microsoft.com/office/drawing/2014/main" id="{41AC612D-6D82-42D9-8D79-2961E15CA82D}"/>
              </a:ext>
            </a:extLst>
          </p:cNvPr>
          <p:cNvSpPr/>
          <p:nvPr/>
        </p:nvSpPr>
        <p:spPr>
          <a:xfrm>
            <a:off x="2371352" y="5632277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4" name="Rechteck 133">
            <a:extLst>
              <a:ext uri="{FF2B5EF4-FFF2-40B4-BE49-F238E27FC236}">
                <a16:creationId xmlns:a16="http://schemas.microsoft.com/office/drawing/2014/main" id="{F07B1625-2A28-4272-9CE6-92D4011C4D20}"/>
              </a:ext>
            </a:extLst>
          </p:cNvPr>
          <p:cNvSpPr/>
          <p:nvPr/>
        </p:nvSpPr>
        <p:spPr>
          <a:xfrm>
            <a:off x="2853087" y="5632277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5" name="Rechteck 134">
            <a:extLst>
              <a:ext uri="{FF2B5EF4-FFF2-40B4-BE49-F238E27FC236}">
                <a16:creationId xmlns:a16="http://schemas.microsoft.com/office/drawing/2014/main" id="{A5B2E3F7-9F69-40A6-89DD-1699644DFF0E}"/>
              </a:ext>
            </a:extLst>
          </p:cNvPr>
          <p:cNvSpPr/>
          <p:nvPr/>
        </p:nvSpPr>
        <p:spPr>
          <a:xfrm>
            <a:off x="2330003" y="5578647"/>
            <a:ext cx="733564" cy="3217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hteck 135">
            <a:extLst>
              <a:ext uri="{FF2B5EF4-FFF2-40B4-BE49-F238E27FC236}">
                <a16:creationId xmlns:a16="http://schemas.microsoft.com/office/drawing/2014/main" id="{58E6F467-2EAB-4D0A-9D02-0CE1BCEF885B}"/>
              </a:ext>
            </a:extLst>
          </p:cNvPr>
          <p:cNvSpPr/>
          <p:nvPr/>
        </p:nvSpPr>
        <p:spPr>
          <a:xfrm>
            <a:off x="2536747" y="5632277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7" name="Rechteck 136">
            <a:extLst>
              <a:ext uri="{FF2B5EF4-FFF2-40B4-BE49-F238E27FC236}">
                <a16:creationId xmlns:a16="http://schemas.microsoft.com/office/drawing/2014/main" id="{7CD191E1-747D-4BE4-9470-5FD2360E4B42}"/>
              </a:ext>
            </a:extLst>
          </p:cNvPr>
          <p:cNvSpPr/>
          <p:nvPr/>
        </p:nvSpPr>
        <p:spPr>
          <a:xfrm>
            <a:off x="2685512" y="5632277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8" name="Textfeld 137">
            <a:extLst>
              <a:ext uri="{FF2B5EF4-FFF2-40B4-BE49-F238E27FC236}">
                <a16:creationId xmlns:a16="http://schemas.microsoft.com/office/drawing/2014/main" id="{3187CAE5-5F17-462C-8708-A2988E4AA9D9}"/>
              </a:ext>
            </a:extLst>
          </p:cNvPr>
          <p:cNvSpPr txBox="1"/>
          <p:nvPr/>
        </p:nvSpPr>
        <p:spPr>
          <a:xfrm>
            <a:off x="1395771" y="4351557"/>
            <a:ext cx="9347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Thread 4</a:t>
            </a:r>
            <a:endParaRPr lang="en-US" sz="1200" dirty="0"/>
          </a:p>
        </p:txBody>
      </p:sp>
      <p:sp>
        <p:nvSpPr>
          <p:cNvPr id="139" name="Textfeld 138">
            <a:extLst>
              <a:ext uri="{FF2B5EF4-FFF2-40B4-BE49-F238E27FC236}">
                <a16:creationId xmlns:a16="http://schemas.microsoft.com/office/drawing/2014/main" id="{77881936-D55C-42F3-A399-2878C9A60A86}"/>
              </a:ext>
            </a:extLst>
          </p:cNvPr>
          <p:cNvSpPr txBox="1"/>
          <p:nvPr/>
        </p:nvSpPr>
        <p:spPr>
          <a:xfrm>
            <a:off x="1358722" y="5215288"/>
            <a:ext cx="9347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Thread 14</a:t>
            </a:r>
            <a:endParaRPr lang="en-US" sz="1200" dirty="0"/>
          </a:p>
        </p:txBody>
      </p:sp>
      <p:sp>
        <p:nvSpPr>
          <p:cNvPr id="140" name="Textfeld 139">
            <a:extLst>
              <a:ext uri="{FF2B5EF4-FFF2-40B4-BE49-F238E27FC236}">
                <a16:creationId xmlns:a16="http://schemas.microsoft.com/office/drawing/2014/main" id="{4F5E0BBE-7432-4155-A020-4F6E8B552E65}"/>
              </a:ext>
            </a:extLst>
          </p:cNvPr>
          <p:cNvSpPr txBox="1"/>
          <p:nvPr/>
        </p:nvSpPr>
        <p:spPr>
          <a:xfrm>
            <a:off x="1358722" y="5578647"/>
            <a:ext cx="9347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Thread 15</a:t>
            </a:r>
            <a:endParaRPr lang="en-US" sz="1200" dirty="0"/>
          </a:p>
        </p:txBody>
      </p:sp>
      <p:sp>
        <p:nvSpPr>
          <p:cNvPr id="141" name="Textfeld 140">
            <a:extLst>
              <a:ext uri="{FF2B5EF4-FFF2-40B4-BE49-F238E27FC236}">
                <a16:creationId xmlns:a16="http://schemas.microsoft.com/office/drawing/2014/main" id="{6BD6E9BD-EDC0-4B2C-A125-864446007B97}"/>
              </a:ext>
            </a:extLst>
          </p:cNvPr>
          <p:cNvSpPr txBox="1"/>
          <p:nvPr/>
        </p:nvSpPr>
        <p:spPr>
          <a:xfrm>
            <a:off x="1369995" y="2724238"/>
            <a:ext cx="9347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Thread 0</a:t>
            </a:r>
            <a:endParaRPr lang="en-US" sz="1200" dirty="0"/>
          </a:p>
        </p:txBody>
      </p:sp>
      <p:sp>
        <p:nvSpPr>
          <p:cNvPr id="142" name="Textfeld 141">
            <a:extLst>
              <a:ext uri="{FF2B5EF4-FFF2-40B4-BE49-F238E27FC236}">
                <a16:creationId xmlns:a16="http://schemas.microsoft.com/office/drawing/2014/main" id="{4BC5D379-74F6-448D-A852-ADF05E63E41E}"/>
              </a:ext>
            </a:extLst>
          </p:cNvPr>
          <p:cNvSpPr txBox="1"/>
          <p:nvPr/>
        </p:nvSpPr>
        <p:spPr>
          <a:xfrm>
            <a:off x="2350957" y="4485017"/>
            <a:ext cx="7142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…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34199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nimBg="1"/>
      <p:bldP spid="103" grpId="0" animBg="1"/>
      <p:bldP spid="104" grpId="0" animBg="1"/>
      <p:bldP spid="106" grpId="0" animBg="1"/>
      <p:bldP spid="108" grpId="0" animBg="1"/>
      <p:bldP spid="109" grpId="0" animBg="1"/>
      <p:bldP spid="111" grpId="0" animBg="1"/>
      <p:bldP spid="113" grpId="0" animBg="1"/>
      <p:bldP spid="114" grpId="0" animBg="1"/>
      <p:bldP spid="116" grpId="0" animBg="1"/>
      <p:bldP spid="118" grpId="0" animBg="1"/>
      <p:bldP spid="119" grpId="0" animBg="1"/>
      <p:bldP spid="125" grpId="0" animBg="1"/>
      <p:bldP spid="126" grpId="0" animBg="1"/>
      <p:bldP spid="127" grpId="0" animBg="1"/>
      <p:bldP spid="130" grpId="0" animBg="1"/>
      <p:bldP spid="131" grpId="0" animBg="1"/>
      <p:bldP spid="132" grpId="0" animBg="1"/>
      <p:bldP spid="134" grpId="0" animBg="1"/>
      <p:bldP spid="136" grpId="0" animBg="1"/>
      <p:bldP spid="1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4539BB-6897-4733-BB05-885D2E126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Distribution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Step-Length</a:t>
            </a:r>
            <a:endParaRPr lang="en-US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2B57305-0130-4A84-A97E-19326B4839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0346" y="2029643"/>
            <a:ext cx="4219692" cy="4219692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1478B3C6-3BA7-4678-A295-F566604A20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499" y="2075488"/>
            <a:ext cx="4219692" cy="4219692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E019C415-26B5-408F-9E4C-CA45AEE5A002}"/>
              </a:ext>
            </a:extLst>
          </p:cNvPr>
          <p:cNvSpPr txBox="1"/>
          <p:nvPr/>
        </p:nvSpPr>
        <p:spPr>
          <a:xfrm>
            <a:off x="7315198" y="2029643"/>
            <a:ext cx="31197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Pseudo </a:t>
            </a:r>
            <a:r>
              <a:rPr lang="de-DE" b="1" dirty="0" err="1"/>
              <a:t>random</a:t>
            </a:r>
            <a:r>
              <a:rPr lang="de-DE" b="1" dirty="0"/>
              <a:t> </a:t>
            </a:r>
            <a:r>
              <a:rPr lang="de-DE" b="1" dirty="0" err="1"/>
              <a:t>number</a:t>
            </a:r>
            <a:r>
              <a:rPr lang="de-DE" b="1" dirty="0"/>
              <a:t> </a:t>
            </a:r>
            <a:r>
              <a:rPr lang="de-DE" b="1" dirty="0" err="1"/>
              <a:t>generator</a:t>
            </a:r>
            <a:endParaRPr lang="en-US" b="1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6DA45D03-987A-49F9-B4E0-0E9F7A0CDB42}"/>
              </a:ext>
            </a:extLst>
          </p:cNvPr>
          <p:cNvSpPr txBox="1"/>
          <p:nvPr/>
        </p:nvSpPr>
        <p:spPr>
          <a:xfrm>
            <a:off x="2922976" y="2075488"/>
            <a:ext cx="1359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stream </a:t>
            </a:r>
            <a:r>
              <a:rPr lang="de-DE" b="1" dirty="0" err="1"/>
              <a:t>chiper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40042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DF50B3-A024-4874-A515-F215274CA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Regular </a:t>
            </a:r>
            <a:r>
              <a:rPr lang="en-US" dirty="0"/>
              <a:t>execution</a:t>
            </a:r>
          </a:p>
        </p:txBody>
      </p:sp>
      <p:grpSp>
        <p:nvGrpSpPr>
          <p:cNvPr id="249" name="Gruppieren 248">
            <a:extLst>
              <a:ext uri="{FF2B5EF4-FFF2-40B4-BE49-F238E27FC236}">
                <a16:creationId xmlns:a16="http://schemas.microsoft.com/office/drawing/2014/main" id="{05D0AC34-493B-4BFD-8270-57C48B7FD8A7}"/>
              </a:ext>
            </a:extLst>
          </p:cNvPr>
          <p:cNvGrpSpPr/>
          <p:nvPr/>
        </p:nvGrpSpPr>
        <p:grpSpPr>
          <a:xfrm>
            <a:off x="1159997" y="2509258"/>
            <a:ext cx="668420" cy="215636"/>
            <a:chOff x="546974" y="382039"/>
            <a:chExt cx="576000" cy="144750"/>
          </a:xfrm>
          <a:noFill/>
        </p:grpSpPr>
        <p:sp>
          <p:nvSpPr>
            <p:cNvPr id="250" name="Rechteck 249">
              <a:extLst>
                <a:ext uri="{FF2B5EF4-FFF2-40B4-BE49-F238E27FC236}">
                  <a16:creationId xmlns:a16="http://schemas.microsoft.com/office/drawing/2014/main" id="{0CF36890-439E-4883-8C0C-EEA7237A5F88}"/>
                </a:ext>
              </a:extLst>
            </p:cNvPr>
            <p:cNvSpPr/>
            <p:nvPr/>
          </p:nvSpPr>
          <p:spPr>
            <a:xfrm>
              <a:off x="546974" y="382789"/>
              <a:ext cx="144000" cy="144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51" name="Rechteck 250">
              <a:extLst>
                <a:ext uri="{FF2B5EF4-FFF2-40B4-BE49-F238E27FC236}">
                  <a16:creationId xmlns:a16="http://schemas.microsoft.com/office/drawing/2014/main" id="{F12154DB-2A72-4C0F-8356-A26C36159169}"/>
                </a:ext>
              </a:extLst>
            </p:cNvPr>
            <p:cNvSpPr/>
            <p:nvPr/>
          </p:nvSpPr>
          <p:spPr>
            <a:xfrm>
              <a:off x="690974" y="382789"/>
              <a:ext cx="144000" cy="144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52" name="Rechteck 251">
              <a:extLst>
                <a:ext uri="{FF2B5EF4-FFF2-40B4-BE49-F238E27FC236}">
                  <a16:creationId xmlns:a16="http://schemas.microsoft.com/office/drawing/2014/main" id="{B4C3AA5D-D5EA-4F8D-94F6-A60A4CDFCD21}"/>
                </a:ext>
              </a:extLst>
            </p:cNvPr>
            <p:cNvSpPr/>
            <p:nvPr/>
          </p:nvSpPr>
          <p:spPr>
            <a:xfrm>
              <a:off x="834974" y="382789"/>
              <a:ext cx="144000" cy="144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53" name="Rechteck 252">
              <a:extLst>
                <a:ext uri="{FF2B5EF4-FFF2-40B4-BE49-F238E27FC236}">
                  <a16:creationId xmlns:a16="http://schemas.microsoft.com/office/drawing/2014/main" id="{AD88E2E3-9117-4DCB-AFCC-B8A9EAC4F21B}"/>
                </a:ext>
              </a:extLst>
            </p:cNvPr>
            <p:cNvSpPr/>
            <p:nvPr/>
          </p:nvSpPr>
          <p:spPr>
            <a:xfrm>
              <a:off x="978974" y="382039"/>
              <a:ext cx="144000" cy="144000"/>
            </a:xfrm>
            <a:prstGeom prst="rect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54" name="Gruppieren 253">
            <a:extLst>
              <a:ext uri="{FF2B5EF4-FFF2-40B4-BE49-F238E27FC236}">
                <a16:creationId xmlns:a16="http://schemas.microsoft.com/office/drawing/2014/main" id="{7586D4DA-EDAA-4BE9-8F0C-AE593EA2DA2A}"/>
              </a:ext>
            </a:extLst>
          </p:cNvPr>
          <p:cNvGrpSpPr/>
          <p:nvPr/>
        </p:nvGrpSpPr>
        <p:grpSpPr>
          <a:xfrm>
            <a:off x="3854850" y="2456187"/>
            <a:ext cx="413487" cy="321778"/>
            <a:chOff x="888974" y="963423"/>
            <a:chExt cx="360000" cy="216000"/>
          </a:xfrm>
        </p:grpSpPr>
        <p:grpSp>
          <p:nvGrpSpPr>
            <p:cNvPr id="255" name="Gruppieren 254">
              <a:extLst>
                <a:ext uri="{FF2B5EF4-FFF2-40B4-BE49-F238E27FC236}">
                  <a16:creationId xmlns:a16="http://schemas.microsoft.com/office/drawing/2014/main" id="{E59C1CB4-2A34-40B8-A4A2-6B18605C74D3}"/>
                </a:ext>
              </a:extLst>
            </p:cNvPr>
            <p:cNvGrpSpPr/>
            <p:nvPr/>
          </p:nvGrpSpPr>
          <p:grpSpPr>
            <a:xfrm>
              <a:off x="924974" y="999423"/>
              <a:ext cx="288000" cy="144000"/>
              <a:chOff x="906974" y="999423"/>
              <a:chExt cx="288000" cy="144000"/>
            </a:xfrm>
          </p:grpSpPr>
          <p:sp>
            <p:nvSpPr>
              <p:cNvPr id="257" name="Rechteck 256">
                <a:extLst>
                  <a:ext uri="{FF2B5EF4-FFF2-40B4-BE49-F238E27FC236}">
                    <a16:creationId xmlns:a16="http://schemas.microsoft.com/office/drawing/2014/main" id="{05183B1A-C501-48EC-8EB0-D5876B2FEE5B}"/>
                  </a:ext>
                </a:extLst>
              </p:cNvPr>
              <p:cNvSpPr/>
              <p:nvPr/>
            </p:nvSpPr>
            <p:spPr>
              <a:xfrm>
                <a:off x="906974" y="999423"/>
                <a:ext cx="144000" cy="144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8" name="Rechteck 257">
                <a:extLst>
                  <a:ext uri="{FF2B5EF4-FFF2-40B4-BE49-F238E27FC236}">
                    <a16:creationId xmlns:a16="http://schemas.microsoft.com/office/drawing/2014/main" id="{123550F9-F0A2-4C6B-9D13-C196928F0474}"/>
                  </a:ext>
                </a:extLst>
              </p:cNvPr>
              <p:cNvSpPr/>
              <p:nvPr/>
            </p:nvSpPr>
            <p:spPr>
              <a:xfrm>
                <a:off x="1050974" y="999423"/>
                <a:ext cx="144000" cy="1440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w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56" name="Rechteck 255">
              <a:extLst>
                <a:ext uri="{FF2B5EF4-FFF2-40B4-BE49-F238E27FC236}">
                  <a16:creationId xmlns:a16="http://schemas.microsoft.com/office/drawing/2014/main" id="{646CA86A-1276-4963-840C-AB956EE3BB46}"/>
                </a:ext>
              </a:extLst>
            </p:cNvPr>
            <p:cNvSpPr/>
            <p:nvPr/>
          </p:nvSpPr>
          <p:spPr>
            <a:xfrm>
              <a:off x="888974" y="963423"/>
              <a:ext cx="360000" cy="21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9" name="Gruppieren 258">
            <a:extLst>
              <a:ext uri="{FF2B5EF4-FFF2-40B4-BE49-F238E27FC236}">
                <a16:creationId xmlns:a16="http://schemas.microsoft.com/office/drawing/2014/main" id="{4EE8FA3F-F681-4CED-87F8-EA808C82479A}"/>
              </a:ext>
            </a:extLst>
          </p:cNvPr>
          <p:cNvGrpSpPr/>
          <p:nvPr/>
        </p:nvGrpSpPr>
        <p:grpSpPr>
          <a:xfrm>
            <a:off x="9310622" y="2456187"/>
            <a:ext cx="413487" cy="321778"/>
            <a:chOff x="888974" y="963423"/>
            <a:chExt cx="360000" cy="216000"/>
          </a:xfrm>
        </p:grpSpPr>
        <p:grpSp>
          <p:nvGrpSpPr>
            <p:cNvPr id="260" name="Gruppieren 259">
              <a:extLst>
                <a:ext uri="{FF2B5EF4-FFF2-40B4-BE49-F238E27FC236}">
                  <a16:creationId xmlns:a16="http://schemas.microsoft.com/office/drawing/2014/main" id="{9F333750-FBF2-4955-8FD9-491E53504F98}"/>
                </a:ext>
              </a:extLst>
            </p:cNvPr>
            <p:cNvGrpSpPr/>
            <p:nvPr/>
          </p:nvGrpSpPr>
          <p:grpSpPr>
            <a:xfrm>
              <a:off x="924974" y="999423"/>
              <a:ext cx="288000" cy="144000"/>
              <a:chOff x="906974" y="999423"/>
              <a:chExt cx="288000" cy="144000"/>
            </a:xfrm>
          </p:grpSpPr>
          <p:sp>
            <p:nvSpPr>
              <p:cNvPr id="262" name="Rechteck 261">
                <a:extLst>
                  <a:ext uri="{FF2B5EF4-FFF2-40B4-BE49-F238E27FC236}">
                    <a16:creationId xmlns:a16="http://schemas.microsoft.com/office/drawing/2014/main" id="{A5CD07C4-E88C-41BB-AAC2-1B49A451C093}"/>
                  </a:ext>
                </a:extLst>
              </p:cNvPr>
              <p:cNvSpPr/>
              <p:nvPr/>
            </p:nvSpPr>
            <p:spPr>
              <a:xfrm>
                <a:off x="906974" y="999423"/>
                <a:ext cx="144000" cy="144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3" name="Rechteck 262">
                <a:extLst>
                  <a:ext uri="{FF2B5EF4-FFF2-40B4-BE49-F238E27FC236}">
                    <a16:creationId xmlns:a16="http://schemas.microsoft.com/office/drawing/2014/main" id="{E6930238-2009-48E5-AE17-295245397AB7}"/>
                  </a:ext>
                </a:extLst>
              </p:cNvPr>
              <p:cNvSpPr/>
              <p:nvPr/>
            </p:nvSpPr>
            <p:spPr>
              <a:xfrm>
                <a:off x="1050974" y="999423"/>
                <a:ext cx="144000" cy="1440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w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61" name="Rechteck 260">
              <a:extLst>
                <a:ext uri="{FF2B5EF4-FFF2-40B4-BE49-F238E27FC236}">
                  <a16:creationId xmlns:a16="http://schemas.microsoft.com/office/drawing/2014/main" id="{6B6CA531-FB0C-42BB-9DA0-A688139192C8}"/>
                </a:ext>
              </a:extLst>
            </p:cNvPr>
            <p:cNvSpPr/>
            <p:nvPr/>
          </p:nvSpPr>
          <p:spPr>
            <a:xfrm>
              <a:off x="888974" y="963423"/>
              <a:ext cx="360000" cy="21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4" name="Gruppieren 263">
            <a:extLst>
              <a:ext uri="{FF2B5EF4-FFF2-40B4-BE49-F238E27FC236}">
                <a16:creationId xmlns:a16="http://schemas.microsoft.com/office/drawing/2014/main" id="{F1EE45DA-B296-4790-8BCE-4231746A1F96}"/>
              </a:ext>
            </a:extLst>
          </p:cNvPr>
          <p:cNvGrpSpPr/>
          <p:nvPr/>
        </p:nvGrpSpPr>
        <p:grpSpPr>
          <a:xfrm>
            <a:off x="5013910" y="2456187"/>
            <a:ext cx="413487" cy="321778"/>
            <a:chOff x="888974" y="963423"/>
            <a:chExt cx="360000" cy="216000"/>
          </a:xfrm>
        </p:grpSpPr>
        <p:grpSp>
          <p:nvGrpSpPr>
            <p:cNvPr id="265" name="Gruppieren 264">
              <a:extLst>
                <a:ext uri="{FF2B5EF4-FFF2-40B4-BE49-F238E27FC236}">
                  <a16:creationId xmlns:a16="http://schemas.microsoft.com/office/drawing/2014/main" id="{EC0815BE-C6C3-458F-A539-058917C81E7A}"/>
                </a:ext>
              </a:extLst>
            </p:cNvPr>
            <p:cNvGrpSpPr/>
            <p:nvPr/>
          </p:nvGrpSpPr>
          <p:grpSpPr>
            <a:xfrm>
              <a:off x="924974" y="999423"/>
              <a:ext cx="288000" cy="144000"/>
              <a:chOff x="906974" y="999423"/>
              <a:chExt cx="288000" cy="144000"/>
            </a:xfrm>
          </p:grpSpPr>
          <p:sp>
            <p:nvSpPr>
              <p:cNvPr id="267" name="Rechteck 266">
                <a:extLst>
                  <a:ext uri="{FF2B5EF4-FFF2-40B4-BE49-F238E27FC236}">
                    <a16:creationId xmlns:a16="http://schemas.microsoft.com/office/drawing/2014/main" id="{62D4ADCB-42F4-4759-A978-F31F7F972520}"/>
                  </a:ext>
                </a:extLst>
              </p:cNvPr>
              <p:cNvSpPr/>
              <p:nvPr/>
            </p:nvSpPr>
            <p:spPr>
              <a:xfrm>
                <a:off x="906974" y="999423"/>
                <a:ext cx="144000" cy="144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8" name="Rechteck 267">
                <a:extLst>
                  <a:ext uri="{FF2B5EF4-FFF2-40B4-BE49-F238E27FC236}">
                    <a16:creationId xmlns:a16="http://schemas.microsoft.com/office/drawing/2014/main" id="{3DF7F3D4-DC99-471F-91FE-D0986F3A329E}"/>
                  </a:ext>
                </a:extLst>
              </p:cNvPr>
              <p:cNvSpPr/>
              <p:nvPr/>
            </p:nvSpPr>
            <p:spPr>
              <a:xfrm>
                <a:off x="1050974" y="999423"/>
                <a:ext cx="144000" cy="1440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w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66" name="Rechteck 265">
              <a:extLst>
                <a:ext uri="{FF2B5EF4-FFF2-40B4-BE49-F238E27FC236}">
                  <a16:creationId xmlns:a16="http://schemas.microsoft.com/office/drawing/2014/main" id="{D3B9B9C0-20B0-4C67-98CC-FBA8C2410AD2}"/>
                </a:ext>
              </a:extLst>
            </p:cNvPr>
            <p:cNvSpPr/>
            <p:nvPr/>
          </p:nvSpPr>
          <p:spPr>
            <a:xfrm>
              <a:off x="888974" y="963423"/>
              <a:ext cx="360000" cy="21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9" name="Gruppieren 268">
            <a:extLst>
              <a:ext uri="{FF2B5EF4-FFF2-40B4-BE49-F238E27FC236}">
                <a16:creationId xmlns:a16="http://schemas.microsoft.com/office/drawing/2014/main" id="{2105C548-3A6F-45CD-8655-5E66C0ED1224}"/>
              </a:ext>
            </a:extLst>
          </p:cNvPr>
          <p:cNvGrpSpPr/>
          <p:nvPr/>
        </p:nvGrpSpPr>
        <p:grpSpPr>
          <a:xfrm>
            <a:off x="2282770" y="2456187"/>
            <a:ext cx="413487" cy="321778"/>
            <a:chOff x="888974" y="963423"/>
            <a:chExt cx="360000" cy="216000"/>
          </a:xfrm>
        </p:grpSpPr>
        <p:grpSp>
          <p:nvGrpSpPr>
            <p:cNvPr id="270" name="Gruppieren 269">
              <a:extLst>
                <a:ext uri="{FF2B5EF4-FFF2-40B4-BE49-F238E27FC236}">
                  <a16:creationId xmlns:a16="http://schemas.microsoft.com/office/drawing/2014/main" id="{D84D1CC9-D43A-4BCE-9099-696C9E101498}"/>
                </a:ext>
              </a:extLst>
            </p:cNvPr>
            <p:cNvGrpSpPr/>
            <p:nvPr/>
          </p:nvGrpSpPr>
          <p:grpSpPr>
            <a:xfrm>
              <a:off x="924974" y="999423"/>
              <a:ext cx="288000" cy="144000"/>
              <a:chOff x="906974" y="999423"/>
              <a:chExt cx="288000" cy="144000"/>
            </a:xfrm>
          </p:grpSpPr>
          <p:sp>
            <p:nvSpPr>
              <p:cNvPr id="272" name="Rechteck 271">
                <a:extLst>
                  <a:ext uri="{FF2B5EF4-FFF2-40B4-BE49-F238E27FC236}">
                    <a16:creationId xmlns:a16="http://schemas.microsoft.com/office/drawing/2014/main" id="{C84D8CEF-0E11-4D7B-9E33-CEBE2702D1B8}"/>
                  </a:ext>
                </a:extLst>
              </p:cNvPr>
              <p:cNvSpPr/>
              <p:nvPr/>
            </p:nvSpPr>
            <p:spPr>
              <a:xfrm>
                <a:off x="906974" y="999423"/>
                <a:ext cx="144000" cy="144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3" name="Rechteck 272">
                <a:extLst>
                  <a:ext uri="{FF2B5EF4-FFF2-40B4-BE49-F238E27FC236}">
                    <a16:creationId xmlns:a16="http://schemas.microsoft.com/office/drawing/2014/main" id="{5A5201A9-2366-4B58-9E56-7D6BD0E89A1E}"/>
                  </a:ext>
                </a:extLst>
              </p:cNvPr>
              <p:cNvSpPr/>
              <p:nvPr/>
            </p:nvSpPr>
            <p:spPr>
              <a:xfrm>
                <a:off x="1050974" y="999423"/>
                <a:ext cx="144000" cy="1440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w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71" name="Rechteck 270">
              <a:extLst>
                <a:ext uri="{FF2B5EF4-FFF2-40B4-BE49-F238E27FC236}">
                  <a16:creationId xmlns:a16="http://schemas.microsoft.com/office/drawing/2014/main" id="{73265587-65A8-46F5-8ED0-220C9424F301}"/>
                </a:ext>
              </a:extLst>
            </p:cNvPr>
            <p:cNvSpPr/>
            <p:nvPr/>
          </p:nvSpPr>
          <p:spPr>
            <a:xfrm>
              <a:off x="888974" y="963423"/>
              <a:ext cx="360000" cy="21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4" name="Gruppieren 273">
            <a:extLst>
              <a:ext uri="{FF2B5EF4-FFF2-40B4-BE49-F238E27FC236}">
                <a16:creationId xmlns:a16="http://schemas.microsoft.com/office/drawing/2014/main" id="{CCB96B69-441D-4CEB-BB90-921648E9D1B6}"/>
              </a:ext>
            </a:extLst>
          </p:cNvPr>
          <p:cNvGrpSpPr/>
          <p:nvPr/>
        </p:nvGrpSpPr>
        <p:grpSpPr>
          <a:xfrm>
            <a:off x="1871572" y="2456187"/>
            <a:ext cx="413487" cy="321778"/>
            <a:chOff x="888974" y="963423"/>
            <a:chExt cx="360000" cy="216000"/>
          </a:xfrm>
        </p:grpSpPr>
        <p:grpSp>
          <p:nvGrpSpPr>
            <p:cNvPr id="275" name="Gruppieren 274">
              <a:extLst>
                <a:ext uri="{FF2B5EF4-FFF2-40B4-BE49-F238E27FC236}">
                  <a16:creationId xmlns:a16="http://schemas.microsoft.com/office/drawing/2014/main" id="{D0469D39-76D9-4ECC-AC08-10415EABFB27}"/>
                </a:ext>
              </a:extLst>
            </p:cNvPr>
            <p:cNvGrpSpPr/>
            <p:nvPr/>
          </p:nvGrpSpPr>
          <p:grpSpPr>
            <a:xfrm>
              <a:off x="924974" y="999423"/>
              <a:ext cx="288000" cy="144000"/>
              <a:chOff x="906974" y="999423"/>
              <a:chExt cx="288000" cy="144000"/>
            </a:xfrm>
          </p:grpSpPr>
          <p:sp>
            <p:nvSpPr>
              <p:cNvPr id="277" name="Rechteck 276">
                <a:extLst>
                  <a:ext uri="{FF2B5EF4-FFF2-40B4-BE49-F238E27FC236}">
                    <a16:creationId xmlns:a16="http://schemas.microsoft.com/office/drawing/2014/main" id="{49EC9F95-A581-4F02-9937-67C93D49E57B}"/>
                  </a:ext>
                </a:extLst>
              </p:cNvPr>
              <p:cNvSpPr/>
              <p:nvPr/>
            </p:nvSpPr>
            <p:spPr>
              <a:xfrm>
                <a:off x="906974" y="999423"/>
                <a:ext cx="144000" cy="144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8" name="Rechteck 277">
                <a:extLst>
                  <a:ext uri="{FF2B5EF4-FFF2-40B4-BE49-F238E27FC236}">
                    <a16:creationId xmlns:a16="http://schemas.microsoft.com/office/drawing/2014/main" id="{C88BB675-BE26-4F59-8BA0-B6115131DD46}"/>
                  </a:ext>
                </a:extLst>
              </p:cNvPr>
              <p:cNvSpPr/>
              <p:nvPr/>
            </p:nvSpPr>
            <p:spPr>
              <a:xfrm>
                <a:off x="1050974" y="999423"/>
                <a:ext cx="144000" cy="1440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w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76" name="Rechteck 275">
              <a:extLst>
                <a:ext uri="{FF2B5EF4-FFF2-40B4-BE49-F238E27FC236}">
                  <a16:creationId xmlns:a16="http://schemas.microsoft.com/office/drawing/2014/main" id="{3A926E70-2DB8-4B3A-BF15-202B05FE0109}"/>
                </a:ext>
              </a:extLst>
            </p:cNvPr>
            <p:cNvSpPr/>
            <p:nvPr/>
          </p:nvSpPr>
          <p:spPr>
            <a:xfrm>
              <a:off x="888974" y="963423"/>
              <a:ext cx="360000" cy="21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9" name="Gruppieren 278">
            <a:extLst>
              <a:ext uri="{FF2B5EF4-FFF2-40B4-BE49-F238E27FC236}">
                <a16:creationId xmlns:a16="http://schemas.microsoft.com/office/drawing/2014/main" id="{E5F91470-EA62-4194-ADC3-3F38950F0046}"/>
              </a:ext>
            </a:extLst>
          </p:cNvPr>
          <p:cNvGrpSpPr/>
          <p:nvPr/>
        </p:nvGrpSpPr>
        <p:grpSpPr>
          <a:xfrm>
            <a:off x="2697035" y="2456187"/>
            <a:ext cx="413487" cy="321778"/>
            <a:chOff x="888974" y="963423"/>
            <a:chExt cx="360000" cy="216000"/>
          </a:xfrm>
        </p:grpSpPr>
        <p:grpSp>
          <p:nvGrpSpPr>
            <p:cNvPr id="280" name="Gruppieren 279">
              <a:extLst>
                <a:ext uri="{FF2B5EF4-FFF2-40B4-BE49-F238E27FC236}">
                  <a16:creationId xmlns:a16="http://schemas.microsoft.com/office/drawing/2014/main" id="{0D08DBBC-4CDE-4FA9-91C0-DABFE77F8351}"/>
                </a:ext>
              </a:extLst>
            </p:cNvPr>
            <p:cNvGrpSpPr/>
            <p:nvPr/>
          </p:nvGrpSpPr>
          <p:grpSpPr>
            <a:xfrm>
              <a:off x="924974" y="999423"/>
              <a:ext cx="288000" cy="144000"/>
              <a:chOff x="906974" y="999423"/>
              <a:chExt cx="288000" cy="144000"/>
            </a:xfrm>
          </p:grpSpPr>
          <p:sp>
            <p:nvSpPr>
              <p:cNvPr id="282" name="Rechteck 281">
                <a:extLst>
                  <a:ext uri="{FF2B5EF4-FFF2-40B4-BE49-F238E27FC236}">
                    <a16:creationId xmlns:a16="http://schemas.microsoft.com/office/drawing/2014/main" id="{18850D62-9991-4AAE-9DD3-9542EF1C6084}"/>
                  </a:ext>
                </a:extLst>
              </p:cNvPr>
              <p:cNvSpPr/>
              <p:nvPr/>
            </p:nvSpPr>
            <p:spPr>
              <a:xfrm>
                <a:off x="906974" y="999423"/>
                <a:ext cx="144000" cy="144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3" name="Rechteck 282">
                <a:extLst>
                  <a:ext uri="{FF2B5EF4-FFF2-40B4-BE49-F238E27FC236}">
                    <a16:creationId xmlns:a16="http://schemas.microsoft.com/office/drawing/2014/main" id="{B6CD3279-7CC4-4501-A60D-27F5CCE53619}"/>
                  </a:ext>
                </a:extLst>
              </p:cNvPr>
              <p:cNvSpPr/>
              <p:nvPr/>
            </p:nvSpPr>
            <p:spPr>
              <a:xfrm>
                <a:off x="1050974" y="999423"/>
                <a:ext cx="144000" cy="1440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w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81" name="Rechteck 280">
              <a:extLst>
                <a:ext uri="{FF2B5EF4-FFF2-40B4-BE49-F238E27FC236}">
                  <a16:creationId xmlns:a16="http://schemas.microsoft.com/office/drawing/2014/main" id="{E65BA76D-B2CC-4635-A261-42AE617706AA}"/>
                </a:ext>
              </a:extLst>
            </p:cNvPr>
            <p:cNvSpPr/>
            <p:nvPr/>
          </p:nvSpPr>
          <p:spPr>
            <a:xfrm>
              <a:off x="888974" y="963423"/>
              <a:ext cx="360000" cy="21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4" name="Gruppieren 283">
            <a:extLst>
              <a:ext uri="{FF2B5EF4-FFF2-40B4-BE49-F238E27FC236}">
                <a16:creationId xmlns:a16="http://schemas.microsoft.com/office/drawing/2014/main" id="{AEF14BAD-4747-4B4D-916E-84162F006396}"/>
              </a:ext>
            </a:extLst>
          </p:cNvPr>
          <p:cNvGrpSpPr/>
          <p:nvPr/>
        </p:nvGrpSpPr>
        <p:grpSpPr>
          <a:xfrm>
            <a:off x="8153428" y="2456187"/>
            <a:ext cx="413487" cy="321778"/>
            <a:chOff x="888974" y="963423"/>
            <a:chExt cx="360000" cy="216000"/>
          </a:xfrm>
        </p:grpSpPr>
        <p:grpSp>
          <p:nvGrpSpPr>
            <p:cNvPr id="285" name="Gruppieren 284">
              <a:extLst>
                <a:ext uri="{FF2B5EF4-FFF2-40B4-BE49-F238E27FC236}">
                  <a16:creationId xmlns:a16="http://schemas.microsoft.com/office/drawing/2014/main" id="{5AA22889-FDFF-4CD6-96FE-A7E726DF76B6}"/>
                </a:ext>
              </a:extLst>
            </p:cNvPr>
            <p:cNvGrpSpPr/>
            <p:nvPr/>
          </p:nvGrpSpPr>
          <p:grpSpPr>
            <a:xfrm>
              <a:off x="924974" y="999423"/>
              <a:ext cx="288000" cy="144000"/>
              <a:chOff x="906974" y="999423"/>
              <a:chExt cx="288000" cy="144000"/>
            </a:xfrm>
          </p:grpSpPr>
          <p:sp>
            <p:nvSpPr>
              <p:cNvPr id="287" name="Rechteck 286">
                <a:extLst>
                  <a:ext uri="{FF2B5EF4-FFF2-40B4-BE49-F238E27FC236}">
                    <a16:creationId xmlns:a16="http://schemas.microsoft.com/office/drawing/2014/main" id="{04AD8FF0-CD77-4C20-8F48-9AA8785E7A56}"/>
                  </a:ext>
                </a:extLst>
              </p:cNvPr>
              <p:cNvSpPr/>
              <p:nvPr/>
            </p:nvSpPr>
            <p:spPr>
              <a:xfrm>
                <a:off x="906974" y="999423"/>
                <a:ext cx="144000" cy="144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8" name="Rechteck 287">
                <a:extLst>
                  <a:ext uri="{FF2B5EF4-FFF2-40B4-BE49-F238E27FC236}">
                    <a16:creationId xmlns:a16="http://schemas.microsoft.com/office/drawing/2014/main" id="{CED938E9-6A44-4A2A-8906-80D7D0BEE9CC}"/>
                  </a:ext>
                </a:extLst>
              </p:cNvPr>
              <p:cNvSpPr/>
              <p:nvPr/>
            </p:nvSpPr>
            <p:spPr>
              <a:xfrm>
                <a:off x="1050974" y="999423"/>
                <a:ext cx="144000" cy="1440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w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86" name="Rechteck 285">
              <a:extLst>
                <a:ext uri="{FF2B5EF4-FFF2-40B4-BE49-F238E27FC236}">
                  <a16:creationId xmlns:a16="http://schemas.microsoft.com/office/drawing/2014/main" id="{72715AD3-CA77-45A0-8440-CFEBAE7C499F}"/>
                </a:ext>
              </a:extLst>
            </p:cNvPr>
            <p:cNvSpPr/>
            <p:nvPr/>
          </p:nvSpPr>
          <p:spPr>
            <a:xfrm>
              <a:off x="888974" y="963423"/>
              <a:ext cx="360000" cy="21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0" name="Gruppieren 289">
            <a:extLst>
              <a:ext uri="{FF2B5EF4-FFF2-40B4-BE49-F238E27FC236}">
                <a16:creationId xmlns:a16="http://schemas.microsoft.com/office/drawing/2014/main" id="{C2641C5B-AEB7-4F56-B9B5-53204030D9BD}"/>
              </a:ext>
            </a:extLst>
          </p:cNvPr>
          <p:cNvGrpSpPr/>
          <p:nvPr/>
        </p:nvGrpSpPr>
        <p:grpSpPr>
          <a:xfrm>
            <a:off x="7784446" y="2509817"/>
            <a:ext cx="330790" cy="214519"/>
            <a:chOff x="906974" y="999423"/>
            <a:chExt cx="288000" cy="144000"/>
          </a:xfrm>
        </p:grpSpPr>
        <p:sp>
          <p:nvSpPr>
            <p:cNvPr id="292" name="Rechteck 291">
              <a:extLst>
                <a:ext uri="{FF2B5EF4-FFF2-40B4-BE49-F238E27FC236}">
                  <a16:creationId xmlns:a16="http://schemas.microsoft.com/office/drawing/2014/main" id="{9020D383-C212-4FF8-8BC7-67029E20FE8A}"/>
                </a:ext>
              </a:extLst>
            </p:cNvPr>
            <p:cNvSpPr/>
            <p:nvPr/>
          </p:nvSpPr>
          <p:spPr>
            <a:xfrm>
              <a:off x="906974" y="999423"/>
              <a:ext cx="144000" cy="144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93" name="Rechteck 292">
              <a:extLst>
                <a:ext uri="{FF2B5EF4-FFF2-40B4-BE49-F238E27FC236}">
                  <a16:creationId xmlns:a16="http://schemas.microsoft.com/office/drawing/2014/main" id="{81469895-502A-4CA8-A9F8-87A85899A56F}"/>
                </a:ext>
              </a:extLst>
            </p:cNvPr>
            <p:cNvSpPr/>
            <p:nvPr/>
          </p:nvSpPr>
          <p:spPr>
            <a:xfrm>
              <a:off x="1050974" y="999423"/>
              <a:ext cx="144000" cy="14400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94" name="Gruppieren 293">
            <a:extLst>
              <a:ext uri="{FF2B5EF4-FFF2-40B4-BE49-F238E27FC236}">
                <a16:creationId xmlns:a16="http://schemas.microsoft.com/office/drawing/2014/main" id="{36FCACD7-D879-4B67-A93D-A4D32D8B5DF8}"/>
              </a:ext>
            </a:extLst>
          </p:cNvPr>
          <p:cNvGrpSpPr/>
          <p:nvPr/>
        </p:nvGrpSpPr>
        <p:grpSpPr>
          <a:xfrm>
            <a:off x="6582977" y="2456187"/>
            <a:ext cx="413487" cy="321778"/>
            <a:chOff x="888974" y="963423"/>
            <a:chExt cx="360000" cy="216000"/>
          </a:xfrm>
        </p:grpSpPr>
        <p:grpSp>
          <p:nvGrpSpPr>
            <p:cNvPr id="295" name="Gruppieren 294">
              <a:extLst>
                <a:ext uri="{FF2B5EF4-FFF2-40B4-BE49-F238E27FC236}">
                  <a16:creationId xmlns:a16="http://schemas.microsoft.com/office/drawing/2014/main" id="{512BA5B1-8828-414D-ACB3-92A3D66ADFF0}"/>
                </a:ext>
              </a:extLst>
            </p:cNvPr>
            <p:cNvGrpSpPr/>
            <p:nvPr/>
          </p:nvGrpSpPr>
          <p:grpSpPr>
            <a:xfrm>
              <a:off x="924974" y="999423"/>
              <a:ext cx="288000" cy="144000"/>
              <a:chOff x="906974" y="999423"/>
              <a:chExt cx="288000" cy="144000"/>
            </a:xfrm>
          </p:grpSpPr>
          <p:sp>
            <p:nvSpPr>
              <p:cNvPr id="297" name="Rechteck 296">
                <a:extLst>
                  <a:ext uri="{FF2B5EF4-FFF2-40B4-BE49-F238E27FC236}">
                    <a16:creationId xmlns:a16="http://schemas.microsoft.com/office/drawing/2014/main" id="{960FF04E-C82F-421F-89E0-E7E3722B61C7}"/>
                  </a:ext>
                </a:extLst>
              </p:cNvPr>
              <p:cNvSpPr/>
              <p:nvPr/>
            </p:nvSpPr>
            <p:spPr>
              <a:xfrm>
                <a:off x="906974" y="999423"/>
                <a:ext cx="144000" cy="144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8" name="Rechteck 297">
                <a:extLst>
                  <a:ext uri="{FF2B5EF4-FFF2-40B4-BE49-F238E27FC236}">
                    <a16:creationId xmlns:a16="http://schemas.microsoft.com/office/drawing/2014/main" id="{3F39C839-A223-4D8B-8118-CBB015C5F02B}"/>
                  </a:ext>
                </a:extLst>
              </p:cNvPr>
              <p:cNvSpPr/>
              <p:nvPr/>
            </p:nvSpPr>
            <p:spPr>
              <a:xfrm>
                <a:off x="1050974" y="999423"/>
                <a:ext cx="144000" cy="1440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w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96" name="Rechteck 295">
              <a:extLst>
                <a:ext uri="{FF2B5EF4-FFF2-40B4-BE49-F238E27FC236}">
                  <a16:creationId xmlns:a16="http://schemas.microsoft.com/office/drawing/2014/main" id="{F1297870-09D5-4F11-9287-7A6A98EFCB8F}"/>
                </a:ext>
              </a:extLst>
            </p:cNvPr>
            <p:cNvSpPr/>
            <p:nvPr/>
          </p:nvSpPr>
          <p:spPr>
            <a:xfrm>
              <a:off x="888974" y="963423"/>
              <a:ext cx="360000" cy="21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0" name="Gruppieren 299">
            <a:extLst>
              <a:ext uri="{FF2B5EF4-FFF2-40B4-BE49-F238E27FC236}">
                <a16:creationId xmlns:a16="http://schemas.microsoft.com/office/drawing/2014/main" id="{B76E12DE-34BC-4E73-A0CE-B64EE8FB0C26}"/>
              </a:ext>
            </a:extLst>
          </p:cNvPr>
          <p:cNvGrpSpPr/>
          <p:nvPr/>
        </p:nvGrpSpPr>
        <p:grpSpPr>
          <a:xfrm>
            <a:off x="5467235" y="2509817"/>
            <a:ext cx="330790" cy="214519"/>
            <a:chOff x="906974" y="999423"/>
            <a:chExt cx="288000" cy="144000"/>
          </a:xfrm>
        </p:grpSpPr>
        <p:sp>
          <p:nvSpPr>
            <p:cNvPr id="302" name="Rechteck 301">
              <a:extLst>
                <a:ext uri="{FF2B5EF4-FFF2-40B4-BE49-F238E27FC236}">
                  <a16:creationId xmlns:a16="http://schemas.microsoft.com/office/drawing/2014/main" id="{7696BF54-503A-4402-B23C-443E6137992F}"/>
                </a:ext>
              </a:extLst>
            </p:cNvPr>
            <p:cNvSpPr/>
            <p:nvPr/>
          </p:nvSpPr>
          <p:spPr>
            <a:xfrm>
              <a:off x="906974" y="999423"/>
              <a:ext cx="144000" cy="144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03" name="Rechteck 302">
              <a:extLst>
                <a:ext uri="{FF2B5EF4-FFF2-40B4-BE49-F238E27FC236}">
                  <a16:creationId xmlns:a16="http://schemas.microsoft.com/office/drawing/2014/main" id="{47690954-25A0-4271-9458-B1000D21D47F}"/>
                </a:ext>
              </a:extLst>
            </p:cNvPr>
            <p:cNvSpPr/>
            <p:nvPr/>
          </p:nvSpPr>
          <p:spPr>
            <a:xfrm>
              <a:off x="1050974" y="999423"/>
              <a:ext cx="144000" cy="14400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305" name="Rechteck 304">
            <a:extLst>
              <a:ext uri="{FF2B5EF4-FFF2-40B4-BE49-F238E27FC236}">
                <a16:creationId xmlns:a16="http://schemas.microsoft.com/office/drawing/2014/main" id="{76B28965-4EE0-4172-8F45-0FD2936D64B0}"/>
              </a:ext>
            </a:extLst>
          </p:cNvPr>
          <p:cNvSpPr/>
          <p:nvPr/>
        </p:nvSpPr>
        <p:spPr>
          <a:xfrm>
            <a:off x="3111926" y="2456187"/>
            <a:ext cx="744277" cy="32177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6" name="Gruppieren 305">
            <a:extLst>
              <a:ext uri="{FF2B5EF4-FFF2-40B4-BE49-F238E27FC236}">
                <a16:creationId xmlns:a16="http://schemas.microsoft.com/office/drawing/2014/main" id="{6B7D8621-E73A-4892-A63F-40F8D4EB0B6A}"/>
              </a:ext>
            </a:extLst>
          </p:cNvPr>
          <p:cNvGrpSpPr/>
          <p:nvPr/>
        </p:nvGrpSpPr>
        <p:grpSpPr>
          <a:xfrm>
            <a:off x="3153275" y="2509258"/>
            <a:ext cx="661580" cy="215636"/>
            <a:chOff x="546974" y="382039"/>
            <a:chExt cx="576000" cy="144750"/>
          </a:xfrm>
          <a:noFill/>
        </p:grpSpPr>
        <p:sp>
          <p:nvSpPr>
            <p:cNvPr id="307" name="Rechteck 306">
              <a:extLst>
                <a:ext uri="{FF2B5EF4-FFF2-40B4-BE49-F238E27FC236}">
                  <a16:creationId xmlns:a16="http://schemas.microsoft.com/office/drawing/2014/main" id="{899C50D8-1B70-473E-8727-58DD559DE24F}"/>
                </a:ext>
              </a:extLst>
            </p:cNvPr>
            <p:cNvSpPr/>
            <p:nvPr/>
          </p:nvSpPr>
          <p:spPr>
            <a:xfrm>
              <a:off x="546974" y="382789"/>
              <a:ext cx="144000" cy="144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08" name="Rechteck 307">
              <a:extLst>
                <a:ext uri="{FF2B5EF4-FFF2-40B4-BE49-F238E27FC236}">
                  <a16:creationId xmlns:a16="http://schemas.microsoft.com/office/drawing/2014/main" id="{FD4D4C8E-F968-48DA-A3E1-21C647521161}"/>
                </a:ext>
              </a:extLst>
            </p:cNvPr>
            <p:cNvSpPr/>
            <p:nvPr/>
          </p:nvSpPr>
          <p:spPr>
            <a:xfrm>
              <a:off x="690974" y="382789"/>
              <a:ext cx="144000" cy="144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09" name="Rechteck 308">
              <a:extLst>
                <a:ext uri="{FF2B5EF4-FFF2-40B4-BE49-F238E27FC236}">
                  <a16:creationId xmlns:a16="http://schemas.microsoft.com/office/drawing/2014/main" id="{4A5C1F08-2A7D-479D-9DED-EC4EC30555E7}"/>
                </a:ext>
              </a:extLst>
            </p:cNvPr>
            <p:cNvSpPr/>
            <p:nvPr/>
          </p:nvSpPr>
          <p:spPr>
            <a:xfrm>
              <a:off x="834974" y="382789"/>
              <a:ext cx="144000" cy="144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10" name="Rechteck 309">
              <a:extLst>
                <a:ext uri="{FF2B5EF4-FFF2-40B4-BE49-F238E27FC236}">
                  <a16:creationId xmlns:a16="http://schemas.microsoft.com/office/drawing/2014/main" id="{F9F13713-161F-49D4-B7B0-0DE3998380FC}"/>
                </a:ext>
              </a:extLst>
            </p:cNvPr>
            <p:cNvSpPr/>
            <p:nvPr/>
          </p:nvSpPr>
          <p:spPr>
            <a:xfrm>
              <a:off x="978974" y="382039"/>
              <a:ext cx="144000" cy="144000"/>
            </a:xfrm>
            <a:prstGeom prst="rect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11" name="Gruppieren 310">
            <a:extLst>
              <a:ext uri="{FF2B5EF4-FFF2-40B4-BE49-F238E27FC236}">
                <a16:creationId xmlns:a16="http://schemas.microsoft.com/office/drawing/2014/main" id="{A8172D04-037D-45D3-8C6A-83010C239D97}"/>
              </a:ext>
            </a:extLst>
          </p:cNvPr>
          <p:cNvGrpSpPr/>
          <p:nvPr/>
        </p:nvGrpSpPr>
        <p:grpSpPr>
          <a:xfrm>
            <a:off x="4267397" y="2456187"/>
            <a:ext cx="744277" cy="321778"/>
            <a:chOff x="474974" y="364039"/>
            <a:chExt cx="648000" cy="216000"/>
          </a:xfrm>
        </p:grpSpPr>
        <p:sp>
          <p:nvSpPr>
            <p:cNvPr id="312" name="Rechteck 311">
              <a:extLst>
                <a:ext uri="{FF2B5EF4-FFF2-40B4-BE49-F238E27FC236}">
                  <a16:creationId xmlns:a16="http://schemas.microsoft.com/office/drawing/2014/main" id="{DF170EE7-027B-45B1-B664-311E246A724E}"/>
                </a:ext>
              </a:extLst>
            </p:cNvPr>
            <p:cNvSpPr/>
            <p:nvPr/>
          </p:nvSpPr>
          <p:spPr>
            <a:xfrm>
              <a:off x="474974" y="364039"/>
              <a:ext cx="648000" cy="21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13" name="Gruppieren 312">
              <a:extLst>
                <a:ext uri="{FF2B5EF4-FFF2-40B4-BE49-F238E27FC236}">
                  <a16:creationId xmlns:a16="http://schemas.microsoft.com/office/drawing/2014/main" id="{F10E5760-10BD-4099-AD52-072AF8E987FF}"/>
                </a:ext>
              </a:extLst>
            </p:cNvPr>
            <p:cNvGrpSpPr/>
            <p:nvPr/>
          </p:nvGrpSpPr>
          <p:grpSpPr>
            <a:xfrm>
              <a:off x="510974" y="399664"/>
              <a:ext cx="576000" cy="144750"/>
              <a:chOff x="546974" y="382039"/>
              <a:chExt cx="576000" cy="144750"/>
            </a:xfrm>
            <a:noFill/>
          </p:grpSpPr>
          <p:sp>
            <p:nvSpPr>
              <p:cNvPr id="314" name="Rechteck 313">
                <a:extLst>
                  <a:ext uri="{FF2B5EF4-FFF2-40B4-BE49-F238E27FC236}">
                    <a16:creationId xmlns:a16="http://schemas.microsoft.com/office/drawing/2014/main" id="{A436C8A7-09FA-42BF-A56D-48E139A5A16A}"/>
                  </a:ext>
                </a:extLst>
              </p:cNvPr>
              <p:cNvSpPr/>
              <p:nvPr/>
            </p:nvSpPr>
            <p:spPr>
              <a:xfrm>
                <a:off x="546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5" name="Rechteck 314">
                <a:extLst>
                  <a:ext uri="{FF2B5EF4-FFF2-40B4-BE49-F238E27FC236}">
                    <a16:creationId xmlns:a16="http://schemas.microsoft.com/office/drawing/2014/main" id="{A9388E7E-77FE-42E2-BB98-13810309BEE9}"/>
                  </a:ext>
                </a:extLst>
              </p:cNvPr>
              <p:cNvSpPr/>
              <p:nvPr/>
            </p:nvSpPr>
            <p:spPr>
              <a:xfrm>
                <a:off x="690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6" name="Rechteck 315">
                <a:extLst>
                  <a:ext uri="{FF2B5EF4-FFF2-40B4-BE49-F238E27FC236}">
                    <a16:creationId xmlns:a16="http://schemas.microsoft.com/office/drawing/2014/main" id="{C9608C42-F9A9-4764-9019-13BB47545756}"/>
                  </a:ext>
                </a:extLst>
              </p:cNvPr>
              <p:cNvSpPr/>
              <p:nvPr/>
            </p:nvSpPr>
            <p:spPr>
              <a:xfrm>
                <a:off x="834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7" name="Rechteck 316">
                <a:extLst>
                  <a:ext uri="{FF2B5EF4-FFF2-40B4-BE49-F238E27FC236}">
                    <a16:creationId xmlns:a16="http://schemas.microsoft.com/office/drawing/2014/main" id="{DDB28485-0A87-4BDB-A9B0-82FFA5DDC004}"/>
                  </a:ext>
                </a:extLst>
              </p:cNvPr>
              <p:cNvSpPr/>
              <p:nvPr/>
            </p:nvSpPr>
            <p:spPr>
              <a:xfrm>
                <a:off x="978974" y="382039"/>
                <a:ext cx="144000" cy="144000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w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18" name="Gruppieren 317">
            <a:extLst>
              <a:ext uri="{FF2B5EF4-FFF2-40B4-BE49-F238E27FC236}">
                <a16:creationId xmlns:a16="http://schemas.microsoft.com/office/drawing/2014/main" id="{054299D4-D341-415F-86BC-BCCD9FDDF974}"/>
              </a:ext>
            </a:extLst>
          </p:cNvPr>
          <p:cNvGrpSpPr/>
          <p:nvPr/>
        </p:nvGrpSpPr>
        <p:grpSpPr>
          <a:xfrm>
            <a:off x="8566843" y="2456187"/>
            <a:ext cx="744277" cy="321778"/>
            <a:chOff x="474974" y="364039"/>
            <a:chExt cx="648000" cy="216000"/>
          </a:xfrm>
        </p:grpSpPr>
        <p:sp>
          <p:nvSpPr>
            <p:cNvPr id="319" name="Rechteck 318">
              <a:extLst>
                <a:ext uri="{FF2B5EF4-FFF2-40B4-BE49-F238E27FC236}">
                  <a16:creationId xmlns:a16="http://schemas.microsoft.com/office/drawing/2014/main" id="{2C9F0C2E-2111-4288-A69A-F678CBBF825A}"/>
                </a:ext>
              </a:extLst>
            </p:cNvPr>
            <p:cNvSpPr/>
            <p:nvPr/>
          </p:nvSpPr>
          <p:spPr>
            <a:xfrm>
              <a:off x="474974" y="364039"/>
              <a:ext cx="648000" cy="21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20" name="Gruppieren 319">
              <a:extLst>
                <a:ext uri="{FF2B5EF4-FFF2-40B4-BE49-F238E27FC236}">
                  <a16:creationId xmlns:a16="http://schemas.microsoft.com/office/drawing/2014/main" id="{F5A5E1C4-DADA-41C4-9315-2C0E2B85520F}"/>
                </a:ext>
              </a:extLst>
            </p:cNvPr>
            <p:cNvGrpSpPr/>
            <p:nvPr/>
          </p:nvGrpSpPr>
          <p:grpSpPr>
            <a:xfrm>
              <a:off x="510974" y="399664"/>
              <a:ext cx="576000" cy="144750"/>
              <a:chOff x="546974" y="382039"/>
              <a:chExt cx="576000" cy="144750"/>
            </a:xfrm>
            <a:noFill/>
          </p:grpSpPr>
          <p:sp>
            <p:nvSpPr>
              <p:cNvPr id="321" name="Rechteck 320">
                <a:extLst>
                  <a:ext uri="{FF2B5EF4-FFF2-40B4-BE49-F238E27FC236}">
                    <a16:creationId xmlns:a16="http://schemas.microsoft.com/office/drawing/2014/main" id="{9495FA3F-F13B-4146-803F-96BE43654AEC}"/>
                  </a:ext>
                </a:extLst>
              </p:cNvPr>
              <p:cNvSpPr/>
              <p:nvPr/>
            </p:nvSpPr>
            <p:spPr>
              <a:xfrm>
                <a:off x="546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22" name="Rechteck 321">
                <a:extLst>
                  <a:ext uri="{FF2B5EF4-FFF2-40B4-BE49-F238E27FC236}">
                    <a16:creationId xmlns:a16="http://schemas.microsoft.com/office/drawing/2014/main" id="{76C515BF-3495-49FB-BD63-46BB1FB0052B}"/>
                  </a:ext>
                </a:extLst>
              </p:cNvPr>
              <p:cNvSpPr/>
              <p:nvPr/>
            </p:nvSpPr>
            <p:spPr>
              <a:xfrm>
                <a:off x="690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23" name="Rechteck 322">
                <a:extLst>
                  <a:ext uri="{FF2B5EF4-FFF2-40B4-BE49-F238E27FC236}">
                    <a16:creationId xmlns:a16="http://schemas.microsoft.com/office/drawing/2014/main" id="{962E256B-2325-443C-B25B-EAFDA533E8BD}"/>
                  </a:ext>
                </a:extLst>
              </p:cNvPr>
              <p:cNvSpPr/>
              <p:nvPr/>
            </p:nvSpPr>
            <p:spPr>
              <a:xfrm>
                <a:off x="834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24" name="Rechteck 323">
                <a:extLst>
                  <a:ext uri="{FF2B5EF4-FFF2-40B4-BE49-F238E27FC236}">
                    <a16:creationId xmlns:a16="http://schemas.microsoft.com/office/drawing/2014/main" id="{FBEFCA7D-FEED-402F-8B54-D4B1383B5A7E}"/>
                  </a:ext>
                </a:extLst>
              </p:cNvPr>
              <p:cNvSpPr/>
              <p:nvPr/>
            </p:nvSpPr>
            <p:spPr>
              <a:xfrm>
                <a:off x="978974" y="382039"/>
                <a:ext cx="144000" cy="144000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w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25" name="Gruppieren 324">
            <a:extLst>
              <a:ext uri="{FF2B5EF4-FFF2-40B4-BE49-F238E27FC236}">
                <a16:creationId xmlns:a16="http://schemas.microsoft.com/office/drawing/2014/main" id="{B083806A-43FD-4817-9BE0-5293D2478269}"/>
              </a:ext>
            </a:extLst>
          </p:cNvPr>
          <p:cNvGrpSpPr/>
          <p:nvPr/>
        </p:nvGrpSpPr>
        <p:grpSpPr>
          <a:xfrm>
            <a:off x="6996464" y="2456187"/>
            <a:ext cx="744277" cy="321778"/>
            <a:chOff x="474974" y="364039"/>
            <a:chExt cx="648000" cy="216000"/>
          </a:xfrm>
        </p:grpSpPr>
        <p:sp>
          <p:nvSpPr>
            <p:cNvPr id="326" name="Rechteck 325">
              <a:extLst>
                <a:ext uri="{FF2B5EF4-FFF2-40B4-BE49-F238E27FC236}">
                  <a16:creationId xmlns:a16="http://schemas.microsoft.com/office/drawing/2014/main" id="{B7DA9629-F7C0-4FFB-9F82-1A471EE3F8BE}"/>
                </a:ext>
              </a:extLst>
            </p:cNvPr>
            <p:cNvSpPr/>
            <p:nvPr/>
          </p:nvSpPr>
          <p:spPr>
            <a:xfrm>
              <a:off x="474974" y="364039"/>
              <a:ext cx="648000" cy="21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27" name="Gruppieren 326">
              <a:extLst>
                <a:ext uri="{FF2B5EF4-FFF2-40B4-BE49-F238E27FC236}">
                  <a16:creationId xmlns:a16="http://schemas.microsoft.com/office/drawing/2014/main" id="{179AC1CC-5170-4FE6-AFB4-95DA0AE7DFBA}"/>
                </a:ext>
              </a:extLst>
            </p:cNvPr>
            <p:cNvGrpSpPr/>
            <p:nvPr/>
          </p:nvGrpSpPr>
          <p:grpSpPr>
            <a:xfrm>
              <a:off x="510974" y="399664"/>
              <a:ext cx="576000" cy="144750"/>
              <a:chOff x="546974" y="382039"/>
              <a:chExt cx="576000" cy="144750"/>
            </a:xfrm>
            <a:noFill/>
          </p:grpSpPr>
          <p:sp>
            <p:nvSpPr>
              <p:cNvPr id="328" name="Rechteck 327">
                <a:extLst>
                  <a:ext uri="{FF2B5EF4-FFF2-40B4-BE49-F238E27FC236}">
                    <a16:creationId xmlns:a16="http://schemas.microsoft.com/office/drawing/2014/main" id="{4F70A0FA-6A98-4425-B7AD-56D450A4F3FD}"/>
                  </a:ext>
                </a:extLst>
              </p:cNvPr>
              <p:cNvSpPr/>
              <p:nvPr/>
            </p:nvSpPr>
            <p:spPr>
              <a:xfrm>
                <a:off x="546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29" name="Rechteck 328">
                <a:extLst>
                  <a:ext uri="{FF2B5EF4-FFF2-40B4-BE49-F238E27FC236}">
                    <a16:creationId xmlns:a16="http://schemas.microsoft.com/office/drawing/2014/main" id="{AC58F0A7-7E8C-4C17-982D-FD307FD59E2D}"/>
                  </a:ext>
                </a:extLst>
              </p:cNvPr>
              <p:cNvSpPr/>
              <p:nvPr/>
            </p:nvSpPr>
            <p:spPr>
              <a:xfrm>
                <a:off x="690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30" name="Rechteck 329">
                <a:extLst>
                  <a:ext uri="{FF2B5EF4-FFF2-40B4-BE49-F238E27FC236}">
                    <a16:creationId xmlns:a16="http://schemas.microsoft.com/office/drawing/2014/main" id="{66C77BD4-FEFC-48C5-AD57-BB495951C724}"/>
                  </a:ext>
                </a:extLst>
              </p:cNvPr>
              <p:cNvSpPr/>
              <p:nvPr/>
            </p:nvSpPr>
            <p:spPr>
              <a:xfrm>
                <a:off x="834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31" name="Rechteck 330">
                <a:extLst>
                  <a:ext uri="{FF2B5EF4-FFF2-40B4-BE49-F238E27FC236}">
                    <a16:creationId xmlns:a16="http://schemas.microsoft.com/office/drawing/2014/main" id="{D2A9050A-DC5E-4156-A14D-CB417C1879B3}"/>
                  </a:ext>
                </a:extLst>
              </p:cNvPr>
              <p:cNvSpPr/>
              <p:nvPr/>
            </p:nvSpPr>
            <p:spPr>
              <a:xfrm>
                <a:off x="978974" y="382039"/>
                <a:ext cx="144000" cy="144000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w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32" name="Gruppieren 331">
            <a:extLst>
              <a:ext uri="{FF2B5EF4-FFF2-40B4-BE49-F238E27FC236}">
                <a16:creationId xmlns:a16="http://schemas.microsoft.com/office/drawing/2014/main" id="{71A2BAED-5597-4A41-B788-3FD991C26A3A}"/>
              </a:ext>
            </a:extLst>
          </p:cNvPr>
          <p:cNvGrpSpPr/>
          <p:nvPr/>
        </p:nvGrpSpPr>
        <p:grpSpPr>
          <a:xfrm>
            <a:off x="5839270" y="2456187"/>
            <a:ext cx="744277" cy="321778"/>
            <a:chOff x="474974" y="364039"/>
            <a:chExt cx="648000" cy="216000"/>
          </a:xfrm>
        </p:grpSpPr>
        <p:sp>
          <p:nvSpPr>
            <p:cNvPr id="333" name="Rechteck 332">
              <a:extLst>
                <a:ext uri="{FF2B5EF4-FFF2-40B4-BE49-F238E27FC236}">
                  <a16:creationId xmlns:a16="http://schemas.microsoft.com/office/drawing/2014/main" id="{07AA1765-4EC7-48C6-921F-754D94A47525}"/>
                </a:ext>
              </a:extLst>
            </p:cNvPr>
            <p:cNvSpPr/>
            <p:nvPr/>
          </p:nvSpPr>
          <p:spPr>
            <a:xfrm>
              <a:off x="474974" y="364039"/>
              <a:ext cx="648000" cy="21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34" name="Gruppieren 333">
              <a:extLst>
                <a:ext uri="{FF2B5EF4-FFF2-40B4-BE49-F238E27FC236}">
                  <a16:creationId xmlns:a16="http://schemas.microsoft.com/office/drawing/2014/main" id="{5BD0FF4E-ACD9-45ED-9668-7B3D66A7CF92}"/>
                </a:ext>
              </a:extLst>
            </p:cNvPr>
            <p:cNvGrpSpPr/>
            <p:nvPr/>
          </p:nvGrpSpPr>
          <p:grpSpPr>
            <a:xfrm>
              <a:off x="510974" y="399664"/>
              <a:ext cx="576000" cy="144750"/>
              <a:chOff x="546974" y="382039"/>
              <a:chExt cx="576000" cy="144750"/>
            </a:xfrm>
            <a:noFill/>
          </p:grpSpPr>
          <p:sp>
            <p:nvSpPr>
              <p:cNvPr id="335" name="Rechteck 334">
                <a:extLst>
                  <a:ext uri="{FF2B5EF4-FFF2-40B4-BE49-F238E27FC236}">
                    <a16:creationId xmlns:a16="http://schemas.microsoft.com/office/drawing/2014/main" id="{38B27554-594B-4B76-B9A6-D794E9B7D4C3}"/>
                  </a:ext>
                </a:extLst>
              </p:cNvPr>
              <p:cNvSpPr/>
              <p:nvPr/>
            </p:nvSpPr>
            <p:spPr>
              <a:xfrm>
                <a:off x="546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36" name="Rechteck 335">
                <a:extLst>
                  <a:ext uri="{FF2B5EF4-FFF2-40B4-BE49-F238E27FC236}">
                    <a16:creationId xmlns:a16="http://schemas.microsoft.com/office/drawing/2014/main" id="{23DC6623-1005-4D8C-ABD7-28B355822CF2}"/>
                  </a:ext>
                </a:extLst>
              </p:cNvPr>
              <p:cNvSpPr/>
              <p:nvPr/>
            </p:nvSpPr>
            <p:spPr>
              <a:xfrm>
                <a:off x="690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37" name="Rechteck 336">
                <a:extLst>
                  <a:ext uri="{FF2B5EF4-FFF2-40B4-BE49-F238E27FC236}">
                    <a16:creationId xmlns:a16="http://schemas.microsoft.com/office/drawing/2014/main" id="{0B208068-1A32-4FFE-86D5-C3269CB7F0A8}"/>
                  </a:ext>
                </a:extLst>
              </p:cNvPr>
              <p:cNvSpPr/>
              <p:nvPr/>
            </p:nvSpPr>
            <p:spPr>
              <a:xfrm>
                <a:off x="834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38" name="Rechteck 337">
                <a:extLst>
                  <a:ext uri="{FF2B5EF4-FFF2-40B4-BE49-F238E27FC236}">
                    <a16:creationId xmlns:a16="http://schemas.microsoft.com/office/drawing/2014/main" id="{BFF1798A-8079-468A-9172-3D38FC24ABB8}"/>
                  </a:ext>
                </a:extLst>
              </p:cNvPr>
              <p:cNvSpPr/>
              <p:nvPr/>
            </p:nvSpPr>
            <p:spPr>
              <a:xfrm>
                <a:off x="978974" y="382039"/>
                <a:ext cx="144000" cy="144000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w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404" name="Rechteck 403">
            <a:extLst>
              <a:ext uri="{FF2B5EF4-FFF2-40B4-BE49-F238E27FC236}">
                <a16:creationId xmlns:a16="http://schemas.microsoft.com/office/drawing/2014/main" id="{81E29598-695B-4D8A-972A-6F97F35AF8DD}"/>
              </a:ext>
            </a:extLst>
          </p:cNvPr>
          <p:cNvSpPr/>
          <p:nvPr/>
        </p:nvSpPr>
        <p:spPr>
          <a:xfrm>
            <a:off x="1157018" y="3115301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05" name="Rechteck 404">
            <a:extLst>
              <a:ext uri="{FF2B5EF4-FFF2-40B4-BE49-F238E27FC236}">
                <a16:creationId xmlns:a16="http://schemas.microsoft.com/office/drawing/2014/main" id="{30A5069D-0D5E-44BD-A345-4DBEBCDA7A15}"/>
              </a:ext>
            </a:extLst>
          </p:cNvPr>
          <p:cNvSpPr/>
          <p:nvPr/>
        </p:nvSpPr>
        <p:spPr>
          <a:xfrm>
            <a:off x="1328813" y="3115301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06" name="Rechteck 405">
            <a:extLst>
              <a:ext uri="{FF2B5EF4-FFF2-40B4-BE49-F238E27FC236}">
                <a16:creationId xmlns:a16="http://schemas.microsoft.com/office/drawing/2014/main" id="{26842EE6-C9A9-45C3-B8A7-B7A354B486E5}"/>
              </a:ext>
            </a:extLst>
          </p:cNvPr>
          <p:cNvSpPr/>
          <p:nvPr/>
        </p:nvSpPr>
        <p:spPr>
          <a:xfrm>
            <a:off x="1500607" y="3115301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07" name="Rechteck 406">
            <a:extLst>
              <a:ext uri="{FF2B5EF4-FFF2-40B4-BE49-F238E27FC236}">
                <a16:creationId xmlns:a16="http://schemas.microsoft.com/office/drawing/2014/main" id="{A09C6FB6-D96A-4DC9-9C5E-4B9A7D6C6A9E}"/>
              </a:ext>
            </a:extLst>
          </p:cNvPr>
          <p:cNvSpPr/>
          <p:nvPr/>
        </p:nvSpPr>
        <p:spPr>
          <a:xfrm>
            <a:off x="1672402" y="3115301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08" name="Rechteck 407">
            <a:extLst>
              <a:ext uri="{FF2B5EF4-FFF2-40B4-BE49-F238E27FC236}">
                <a16:creationId xmlns:a16="http://schemas.microsoft.com/office/drawing/2014/main" id="{C92AC43C-0205-41FD-8082-F53AE6C87BDC}"/>
              </a:ext>
            </a:extLst>
          </p:cNvPr>
          <p:cNvSpPr/>
          <p:nvPr/>
        </p:nvSpPr>
        <p:spPr>
          <a:xfrm>
            <a:off x="1844197" y="3115301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09" name="Rechteck 408">
            <a:extLst>
              <a:ext uri="{FF2B5EF4-FFF2-40B4-BE49-F238E27FC236}">
                <a16:creationId xmlns:a16="http://schemas.microsoft.com/office/drawing/2014/main" id="{3A11A86E-7BD0-41F2-9DD4-E37A6B2A50F0}"/>
              </a:ext>
            </a:extLst>
          </p:cNvPr>
          <p:cNvSpPr/>
          <p:nvPr/>
        </p:nvSpPr>
        <p:spPr>
          <a:xfrm>
            <a:off x="2359581" y="3115301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0" name="Rechteck 409">
            <a:extLst>
              <a:ext uri="{FF2B5EF4-FFF2-40B4-BE49-F238E27FC236}">
                <a16:creationId xmlns:a16="http://schemas.microsoft.com/office/drawing/2014/main" id="{92F27CD6-4AA6-44C4-B7E3-A8B02E02270D}"/>
              </a:ext>
            </a:extLst>
          </p:cNvPr>
          <p:cNvSpPr/>
          <p:nvPr/>
        </p:nvSpPr>
        <p:spPr>
          <a:xfrm>
            <a:off x="2531375" y="3115301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1" name="Rechteck 410">
            <a:extLst>
              <a:ext uri="{FF2B5EF4-FFF2-40B4-BE49-F238E27FC236}">
                <a16:creationId xmlns:a16="http://schemas.microsoft.com/office/drawing/2014/main" id="{8A888B1E-1F16-4F91-B881-451A326C5D6C}"/>
              </a:ext>
            </a:extLst>
          </p:cNvPr>
          <p:cNvSpPr/>
          <p:nvPr/>
        </p:nvSpPr>
        <p:spPr>
          <a:xfrm>
            <a:off x="3046759" y="3115301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2" name="Rechteck 411">
            <a:extLst>
              <a:ext uri="{FF2B5EF4-FFF2-40B4-BE49-F238E27FC236}">
                <a16:creationId xmlns:a16="http://schemas.microsoft.com/office/drawing/2014/main" id="{A260DD00-0618-4269-AD9D-C940D83478FF}"/>
              </a:ext>
            </a:extLst>
          </p:cNvPr>
          <p:cNvSpPr/>
          <p:nvPr/>
        </p:nvSpPr>
        <p:spPr>
          <a:xfrm>
            <a:off x="3218554" y="3115301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3" name="Rechteck 412">
            <a:extLst>
              <a:ext uri="{FF2B5EF4-FFF2-40B4-BE49-F238E27FC236}">
                <a16:creationId xmlns:a16="http://schemas.microsoft.com/office/drawing/2014/main" id="{61772502-61A3-4010-998A-4C79CB6122B9}"/>
              </a:ext>
            </a:extLst>
          </p:cNvPr>
          <p:cNvSpPr/>
          <p:nvPr/>
        </p:nvSpPr>
        <p:spPr>
          <a:xfrm>
            <a:off x="3733939" y="3115301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4" name="Rechteck 413">
            <a:extLst>
              <a:ext uri="{FF2B5EF4-FFF2-40B4-BE49-F238E27FC236}">
                <a16:creationId xmlns:a16="http://schemas.microsoft.com/office/drawing/2014/main" id="{3E437383-DDFC-4153-A4BE-EFF86375BC98}"/>
              </a:ext>
            </a:extLst>
          </p:cNvPr>
          <p:cNvSpPr/>
          <p:nvPr/>
        </p:nvSpPr>
        <p:spPr>
          <a:xfrm>
            <a:off x="2015991" y="3115301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5" name="Rechteck 414">
            <a:extLst>
              <a:ext uri="{FF2B5EF4-FFF2-40B4-BE49-F238E27FC236}">
                <a16:creationId xmlns:a16="http://schemas.microsoft.com/office/drawing/2014/main" id="{C0025BCE-B9B9-4BCF-895A-CC195850FA40}"/>
              </a:ext>
            </a:extLst>
          </p:cNvPr>
          <p:cNvSpPr/>
          <p:nvPr/>
        </p:nvSpPr>
        <p:spPr>
          <a:xfrm>
            <a:off x="2187786" y="3115301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6" name="Rechteck 415">
            <a:extLst>
              <a:ext uri="{FF2B5EF4-FFF2-40B4-BE49-F238E27FC236}">
                <a16:creationId xmlns:a16="http://schemas.microsoft.com/office/drawing/2014/main" id="{B5FBC4B5-74D9-4F60-9CC5-F5FF2F6A88B0}"/>
              </a:ext>
            </a:extLst>
          </p:cNvPr>
          <p:cNvSpPr/>
          <p:nvPr/>
        </p:nvSpPr>
        <p:spPr>
          <a:xfrm>
            <a:off x="2703170" y="3115301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7" name="Rechteck 416">
            <a:extLst>
              <a:ext uri="{FF2B5EF4-FFF2-40B4-BE49-F238E27FC236}">
                <a16:creationId xmlns:a16="http://schemas.microsoft.com/office/drawing/2014/main" id="{FC5A0C68-F86D-49C8-A1BD-D0BC2091A2CA}"/>
              </a:ext>
            </a:extLst>
          </p:cNvPr>
          <p:cNvSpPr/>
          <p:nvPr/>
        </p:nvSpPr>
        <p:spPr>
          <a:xfrm>
            <a:off x="2874965" y="3115301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8" name="Rechteck 417">
            <a:extLst>
              <a:ext uri="{FF2B5EF4-FFF2-40B4-BE49-F238E27FC236}">
                <a16:creationId xmlns:a16="http://schemas.microsoft.com/office/drawing/2014/main" id="{25855B77-A473-41A1-B924-C02C8D345CBD}"/>
              </a:ext>
            </a:extLst>
          </p:cNvPr>
          <p:cNvSpPr/>
          <p:nvPr/>
        </p:nvSpPr>
        <p:spPr>
          <a:xfrm>
            <a:off x="3390349" y="3115301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9" name="Rechteck 418">
            <a:extLst>
              <a:ext uri="{FF2B5EF4-FFF2-40B4-BE49-F238E27FC236}">
                <a16:creationId xmlns:a16="http://schemas.microsoft.com/office/drawing/2014/main" id="{C6254A35-B919-4E1B-A2EE-ADB97DCA779D}"/>
              </a:ext>
            </a:extLst>
          </p:cNvPr>
          <p:cNvSpPr/>
          <p:nvPr/>
        </p:nvSpPr>
        <p:spPr>
          <a:xfrm>
            <a:off x="3562143" y="3115301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21" name="Rechteck 420">
            <a:extLst>
              <a:ext uri="{FF2B5EF4-FFF2-40B4-BE49-F238E27FC236}">
                <a16:creationId xmlns:a16="http://schemas.microsoft.com/office/drawing/2014/main" id="{68D9F708-A83D-4E5B-88C3-75DAA35D3929}"/>
              </a:ext>
            </a:extLst>
          </p:cNvPr>
          <p:cNvSpPr/>
          <p:nvPr/>
        </p:nvSpPr>
        <p:spPr>
          <a:xfrm>
            <a:off x="1159593" y="3480539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22" name="Rechteck 421">
            <a:extLst>
              <a:ext uri="{FF2B5EF4-FFF2-40B4-BE49-F238E27FC236}">
                <a16:creationId xmlns:a16="http://schemas.microsoft.com/office/drawing/2014/main" id="{522C100E-B69C-4690-A77F-A3DA31EB0B69}"/>
              </a:ext>
            </a:extLst>
          </p:cNvPr>
          <p:cNvSpPr/>
          <p:nvPr/>
        </p:nvSpPr>
        <p:spPr>
          <a:xfrm>
            <a:off x="1331217" y="3480539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23" name="Rechteck 422">
            <a:extLst>
              <a:ext uri="{FF2B5EF4-FFF2-40B4-BE49-F238E27FC236}">
                <a16:creationId xmlns:a16="http://schemas.microsoft.com/office/drawing/2014/main" id="{3D724188-5702-4A97-894B-E639B40808BD}"/>
              </a:ext>
            </a:extLst>
          </p:cNvPr>
          <p:cNvSpPr/>
          <p:nvPr/>
        </p:nvSpPr>
        <p:spPr>
          <a:xfrm>
            <a:off x="1502840" y="3480539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24" name="Rechteck 423">
            <a:extLst>
              <a:ext uri="{FF2B5EF4-FFF2-40B4-BE49-F238E27FC236}">
                <a16:creationId xmlns:a16="http://schemas.microsoft.com/office/drawing/2014/main" id="{657643D9-9A7E-4966-8EB0-DE0421DA09FF}"/>
              </a:ext>
            </a:extLst>
          </p:cNvPr>
          <p:cNvSpPr/>
          <p:nvPr/>
        </p:nvSpPr>
        <p:spPr>
          <a:xfrm>
            <a:off x="1674464" y="3480539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25" name="Rechteck 424">
            <a:extLst>
              <a:ext uri="{FF2B5EF4-FFF2-40B4-BE49-F238E27FC236}">
                <a16:creationId xmlns:a16="http://schemas.microsoft.com/office/drawing/2014/main" id="{1410143A-9ED3-430A-8CD1-ABD9DD50CA43}"/>
              </a:ext>
            </a:extLst>
          </p:cNvPr>
          <p:cNvSpPr/>
          <p:nvPr/>
        </p:nvSpPr>
        <p:spPr>
          <a:xfrm>
            <a:off x="2532581" y="3480539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26" name="Rechteck 425">
            <a:extLst>
              <a:ext uri="{FF2B5EF4-FFF2-40B4-BE49-F238E27FC236}">
                <a16:creationId xmlns:a16="http://schemas.microsoft.com/office/drawing/2014/main" id="{477FCED4-E289-4CAC-A089-B2F2DA8B479C}"/>
              </a:ext>
            </a:extLst>
          </p:cNvPr>
          <p:cNvSpPr/>
          <p:nvPr/>
        </p:nvSpPr>
        <p:spPr>
          <a:xfrm>
            <a:off x="2704205" y="3480539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27" name="Rechteck 426">
            <a:extLst>
              <a:ext uri="{FF2B5EF4-FFF2-40B4-BE49-F238E27FC236}">
                <a16:creationId xmlns:a16="http://schemas.microsoft.com/office/drawing/2014/main" id="{EDBDCAC5-498E-4E1E-869B-9DB47F1FC941}"/>
              </a:ext>
            </a:extLst>
          </p:cNvPr>
          <p:cNvSpPr/>
          <p:nvPr/>
        </p:nvSpPr>
        <p:spPr>
          <a:xfrm>
            <a:off x="2875828" y="3480539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28" name="Rechteck 427">
            <a:extLst>
              <a:ext uri="{FF2B5EF4-FFF2-40B4-BE49-F238E27FC236}">
                <a16:creationId xmlns:a16="http://schemas.microsoft.com/office/drawing/2014/main" id="{15BF43FE-A47F-4DA2-8B72-1E742EBDA481}"/>
              </a:ext>
            </a:extLst>
          </p:cNvPr>
          <p:cNvSpPr/>
          <p:nvPr/>
        </p:nvSpPr>
        <p:spPr>
          <a:xfrm>
            <a:off x="3047452" y="3480539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29" name="Rechteck 428">
            <a:extLst>
              <a:ext uri="{FF2B5EF4-FFF2-40B4-BE49-F238E27FC236}">
                <a16:creationId xmlns:a16="http://schemas.microsoft.com/office/drawing/2014/main" id="{AB775DED-3434-46CC-B9FF-FEF2FCC29F4F}"/>
              </a:ext>
            </a:extLst>
          </p:cNvPr>
          <p:cNvSpPr/>
          <p:nvPr/>
        </p:nvSpPr>
        <p:spPr>
          <a:xfrm>
            <a:off x="1846087" y="3480539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30" name="Rechteck 429">
            <a:extLst>
              <a:ext uri="{FF2B5EF4-FFF2-40B4-BE49-F238E27FC236}">
                <a16:creationId xmlns:a16="http://schemas.microsoft.com/office/drawing/2014/main" id="{3334AD00-92A3-4E1A-8B31-461E4226746D}"/>
              </a:ext>
            </a:extLst>
          </p:cNvPr>
          <p:cNvSpPr/>
          <p:nvPr/>
        </p:nvSpPr>
        <p:spPr>
          <a:xfrm>
            <a:off x="2360958" y="3480539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31" name="Rechteck 430">
            <a:extLst>
              <a:ext uri="{FF2B5EF4-FFF2-40B4-BE49-F238E27FC236}">
                <a16:creationId xmlns:a16="http://schemas.microsoft.com/office/drawing/2014/main" id="{1CBE6D57-9406-4839-AD73-57A26D4095C3}"/>
              </a:ext>
            </a:extLst>
          </p:cNvPr>
          <p:cNvSpPr/>
          <p:nvPr/>
        </p:nvSpPr>
        <p:spPr>
          <a:xfrm>
            <a:off x="3219075" y="3480539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32" name="Rechteck 431">
            <a:extLst>
              <a:ext uri="{FF2B5EF4-FFF2-40B4-BE49-F238E27FC236}">
                <a16:creationId xmlns:a16="http://schemas.microsoft.com/office/drawing/2014/main" id="{2E24B8AA-4B08-4653-A66D-A051D47388F2}"/>
              </a:ext>
            </a:extLst>
          </p:cNvPr>
          <p:cNvSpPr/>
          <p:nvPr/>
        </p:nvSpPr>
        <p:spPr>
          <a:xfrm>
            <a:off x="3733939" y="3480539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33" name="Rechteck 432">
            <a:extLst>
              <a:ext uri="{FF2B5EF4-FFF2-40B4-BE49-F238E27FC236}">
                <a16:creationId xmlns:a16="http://schemas.microsoft.com/office/drawing/2014/main" id="{0947A685-3FBE-4AAD-AF86-52F014918FCF}"/>
              </a:ext>
            </a:extLst>
          </p:cNvPr>
          <p:cNvSpPr/>
          <p:nvPr/>
        </p:nvSpPr>
        <p:spPr>
          <a:xfrm>
            <a:off x="2017711" y="3480539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34" name="Rechteck 433">
            <a:extLst>
              <a:ext uri="{FF2B5EF4-FFF2-40B4-BE49-F238E27FC236}">
                <a16:creationId xmlns:a16="http://schemas.microsoft.com/office/drawing/2014/main" id="{7CEA70A4-EABB-45C7-BAE0-42B303F4D760}"/>
              </a:ext>
            </a:extLst>
          </p:cNvPr>
          <p:cNvSpPr/>
          <p:nvPr/>
        </p:nvSpPr>
        <p:spPr>
          <a:xfrm>
            <a:off x="2189334" y="3480539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35" name="Rechteck 434">
            <a:extLst>
              <a:ext uri="{FF2B5EF4-FFF2-40B4-BE49-F238E27FC236}">
                <a16:creationId xmlns:a16="http://schemas.microsoft.com/office/drawing/2014/main" id="{6410EEF4-3D59-4409-93F4-750B4B1B45E7}"/>
              </a:ext>
            </a:extLst>
          </p:cNvPr>
          <p:cNvSpPr/>
          <p:nvPr/>
        </p:nvSpPr>
        <p:spPr>
          <a:xfrm>
            <a:off x="3390699" y="3480539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36" name="Rechteck 435">
            <a:extLst>
              <a:ext uri="{FF2B5EF4-FFF2-40B4-BE49-F238E27FC236}">
                <a16:creationId xmlns:a16="http://schemas.microsoft.com/office/drawing/2014/main" id="{C990D2E3-008D-4775-913B-917D30E7350A}"/>
              </a:ext>
            </a:extLst>
          </p:cNvPr>
          <p:cNvSpPr/>
          <p:nvPr/>
        </p:nvSpPr>
        <p:spPr>
          <a:xfrm>
            <a:off x="3562323" y="3480539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38" name="Rechteck 437">
            <a:extLst>
              <a:ext uri="{FF2B5EF4-FFF2-40B4-BE49-F238E27FC236}">
                <a16:creationId xmlns:a16="http://schemas.microsoft.com/office/drawing/2014/main" id="{38449BB5-9DB5-4F66-AE9A-ECB0558DA0FE}"/>
              </a:ext>
            </a:extLst>
          </p:cNvPr>
          <p:cNvSpPr/>
          <p:nvPr/>
        </p:nvSpPr>
        <p:spPr>
          <a:xfrm>
            <a:off x="1159593" y="3845777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39" name="Rechteck 438">
            <a:extLst>
              <a:ext uri="{FF2B5EF4-FFF2-40B4-BE49-F238E27FC236}">
                <a16:creationId xmlns:a16="http://schemas.microsoft.com/office/drawing/2014/main" id="{C5EBAD6E-2098-4271-B7C1-15C4CE1354CC}"/>
              </a:ext>
            </a:extLst>
          </p:cNvPr>
          <p:cNvSpPr/>
          <p:nvPr/>
        </p:nvSpPr>
        <p:spPr>
          <a:xfrm>
            <a:off x="1674464" y="3845777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40" name="Rechteck 439">
            <a:extLst>
              <a:ext uri="{FF2B5EF4-FFF2-40B4-BE49-F238E27FC236}">
                <a16:creationId xmlns:a16="http://schemas.microsoft.com/office/drawing/2014/main" id="{24E76B3B-7DA5-4B9D-BE52-425464A7D3CD}"/>
              </a:ext>
            </a:extLst>
          </p:cNvPr>
          <p:cNvSpPr/>
          <p:nvPr/>
        </p:nvSpPr>
        <p:spPr>
          <a:xfrm>
            <a:off x="3219075" y="3845777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41" name="Rechteck 440">
            <a:extLst>
              <a:ext uri="{FF2B5EF4-FFF2-40B4-BE49-F238E27FC236}">
                <a16:creationId xmlns:a16="http://schemas.microsoft.com/office/drawing/2014/main" id="{A1E10351-169C-427B-A0E6-33C597D77B4B}"/>
              </a:ext>
            </a:extLst>
          </p:cNvPr>
          <p:cNvSpPr/>
          <p:nvPr/>
        </p:nvSpPr>
        <p:spPr>
          <a:xfrm>
            <a:off x="3390699" y="3845777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42" name="Rechteck 441">
            <a:extLst>
              <a:ext uri="{FF2B5EF4-FFF2-40B4-BE49-F238E27FC236}">
                <a16:creationId xmlns:a16="http://schemas.microsoft.com/office/drawing/2014/main" id="{E0313D92-6606-4FDC-B476-617E480A002A}"/>
              </a:ext>
            </a:extLst>
          </p:cNvPr>
          <p:cNvSpPr/>
          <p:nvPr/>
        </p:nvSpPr>
        <p:spPr>
          <a:xfrm>
            <a:off x="3562323" y="3845777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43" name="Rechteck 442">
            <a:extLst>
              <a:ext uri="{FF2B5EF4-FFF2-40B4-BE49-F238E27FC236}">
                <a16:creationId xmlns:a16="http://schemas.microsoft.com/office/drawing/2014/main" id="{1E2CEC7E-36A5-41B2-88D2-71C2CD1C8361}"/>
              </a:ext>
            </a:extLst>
          </p:cNvPr>
          <p:cNvSpPr/>
          <p:nvPr/>
        </p:nvSpPr>
        <p:spPr>
          <a:xfrm>
            <a:off x="3733939" y="3845777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44" name="Rechteck 443">
            <a:extLst>
              <a:ext uri="{FF2B5EF4-FFF2-40B4-BE49-F238E27FC236}">
                <a16:creationId xmlns:a16="http://schemas.microsoft.com/office/drawing/2014/main" id="{0CE2FDE5-457F-4F40-B681-108B93244B4A}"/>
              </a:ext>
            </a:extLst>
          </p:cNvPr>
          <p:cNvSpPr/>
          <p:nvPr/>
        </p:nvSpPr>
        <p:spPr>
          <a:xfrm>
            <a:off x="1846087" y="3845777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45" name="Rechteck 444">
            <a:extLst>
              <a:ext uri="{FF2B5EF4-FFF2-40B4-BE49-F238E27FC236}">
                <a16:creationId xmlns:a16="http://schemas.microsoft.com/office/drawing/2014/main" id="{1C671228-4B1E-461B-96B8-7B3625E3C207}"/>
              </a:ext>
            </a:extLst>
          </p:cNvPr>
          <p:cNvSpPr/>
          <p:nvPr/>
        </p:nvSpPr>
        <p:spPr>
          <a:xfrm>
            <a:off x="2017711" y="3845777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46" name="Rechteck 445">
            <a:extLst>
              <a:ext uri="{FF2B5EF4-FFF2-40B4-BE49-F238E27FC236}">
                <a16:creationId xmlns:a16="http://schemas.microsoft.com/office/drawing/2014/main" id="{F24B5DCA-C9E4-47DB-919C-082D9F3E7C7E}"/>
              </a:ext>
            </a:extLst>
          </p:cNvPr>
          <p:cNvSpPr/>
          <p:nvPr/>
        </p:nvSpPr>
        <p:spPr>
          <a:xfrm>
            <a:off x="2189334" y="3845777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47" name="Rechteck 446">
            <a:extLst>
              <a:ext uri="{FF2B5EF4-FFF2-40B4-BE49-F238E27FC236}">
                <a16:creationId xmlns:a16="http://schemas.microsoft.com/office/drawing/2014/main" id="{DBE32B3B-A9BB-4CE4-A619-97616B39426B}"/>
              </a:ext>
            </a:extLst>
          </p:cNvPr>
          <p:cNvSpPr/>
          <p:nvPr/>
        </p:nvSpPr>
        <p:spPr>
          <a:xfrm>
            <a:off x="2360958" y="3845777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48" name="Rechteck 447">
            <a:extLst>
              <a:ext uri="{FF2B5EF4-FFF2-40B4-BE49-F238E27FC236}">
                <a16:creationId xmlns:a16="http://schemas.microsoft.com/office/drawing/2014/main" id="{823E5DA5-26E6-45F8-9A05-EA1D0D4E77EF}"/>
              </a:ext>
            </a:extLst>
          </p:cNvPr>
          <p:cNvSpPr/>
          <p:nvPr/>
        </p:nvSpPr>
        <p:spPr>
          <a:xfrm>
            <a:off x="2532581" y="3845777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49" name="Rechteck 448">
            <a:extLst>
              <a:ext uri="{FF2B5EF4-FFF2-40B4-BE49-F238E27FC236}">
                <a16:creationId xmlns:a16="http://schemas.microsoft.com/office/drawing/2014/main" id="{A9F37E73-1BF3-48CB-B172-06BA8042DC0C}"/>
              </a:ext>
            </a:extLst>
          </p:cNvPr>
          <p:cNvSpPr/>
          <p:nvPr/>
        </p:nvSpPr>
        <p:spPr>
          <a:xfrm>
            <a:off x="3047452" y="3845777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50" name="Rechteck 449">
            <a:extLst>
              <a:ext uri="{FF2B5EF4-FFF2-40B4-BE49-F238E27FC236}">
                <a16:creationId xmlns:a16="http://schemas.microsoft.com/office/drawing/2014/main" id="{4124E89E-61D4-4C9C-9D7C-35365F3E8F7D}"/>
              </a:ext>
            </a:extLst>
          </p:cNvPr>
          <p:cNvSpPr/>
          <p:nvPr/>
        </p:nvSpPr>
        <p:spPr>
          <a:xfrm>
            <a:off x="1331217" y="3845777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51" name="Rechteck 450">
            <a:extLst>
              <a:ext uri="{FF2B5EF4-FFF2-40B4-BE49-F238E27FC236}">
                <a16:creationId xmlns:a16="http://schemas.microsoft.com/office/drawing/2014/main" id="{4E9747EF-349D-4586-86B5-DD597DF3CFC9}"/>
              </a:ext>
            </a:extLst>
          </p:cNvPr>
          <p:cNvSpPr/>
          <p:nvPr/>
        </p:nvSpPr>
        <p:spPr>
          <a:xfrm>
            <a:off x="1502840" y="3845777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52" name="Rechteck 451">
            <a:extLst>
              <a:ext uri="{FF2B5EF4-FFF2-40B4-BE49-F238E27FC236}">
                <a16:creationId xmlns:a16="http://schemas.microsoft.com/office/drawing/2014/main" id="{D1C0C5A4-F193-4CBB-ACB9-38C11C112742}"/>
              </a:ext>
            </a:extLst>
          </p:cNvPr>
          <p:cNvSpPr/>
          <p:nvPr/>
        </p:nvSpPr>
        <p:spPr>
          <a:xfrm>
            <a:off x="2704205" y="3845777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53" name="Rechteck 452">
            <a:extLst>
              <a:ext uri="{FF2B5EF4-FFF2-40B4-BE49-F238E27FC236}">
                <a16:creationId xmlns:a16="http://schemas.microsoft.com/office/drawing/2014/main" id="{D84ED105-F482-41A0-A015-0340B50773D6}"/>
              </a:ext>
            </a:extLst>
          </p:cNvPr>
          <p:cNvSpPr/>
          <p:nvPr/>
        </p:nvSpPr>
        <p:spPr>
          <a:xfrm>
            <a:off x="2875828" y="3845777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68" name="Rechteck 467">
            <a:extLst>
              <a:ext uri="{FF2B5EF4-FFF2-40B4-BE49-F238E27FC236}">
                <a16:creationId xmlns:a16="http://schemas.microsoft.com/office/drawing/2014/main" id="{E3879EAE-3407-4569-856A-B6A3C621720F}"/>
              </a:ext>
            </a:extLst>
          </p:cNvPr>
          <p:cNvSpPr/>
          <p:nvPr/>
        </p:nvSpPr>
        <p:spPr>
          <a:xfrm>
            <a:off x="2545032" y="4212132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69" name="Rechteck 468">
            <a:extLst>
              <a:ext uri="{FF2B5EF4-FFF2-40B4-BE49-F238E27FC236}">
                <a16:creationId xmlns:a16="http://schemas.microsoft.com/office/drawing/2014/main" id="{F3016C50-D152-4403-BCC0-8680C3B557CC}"/>
              </a:ext>
            </a:extLst>
          </p:cNvPr>
          <p:cNvSpPr/>
          <p:nvPr/>
        </p:nvSpPr>
        <p:spPr>
          <a:xfrm>
            <a:off x="2710427" y="4212132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70" name="Rechteck 469">
            <a:extLst>
              <a:ext uri="{FF2B5EF4-FFF2-40B4-BE49-F238E27FC236}">
                <a16:creationId xmlns:a16="http://schemas.microsoft.com/office/drawing/2014/main" id="{89D83828-454D-4C1F-A4E0-B5A9AED1B48A}"/>
              </a:ext>
            </a:extLst>
          </p:cNvPr>
          <p:cNvSpPr/>
          <p:nvPr/>
        </p:nvSpPr>
        <p:spPr>
          <a:xfrm>
            <a:off x="2875822" y="4212132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71" name="Rechteck 470">
            <a:extLst>
              <a:ext uri="{FF2B5EF4-FFF2-40B4-BE49-F238E27FC236}">
                <a16:creationId xmlns:a16="http://schemas.microsoft.com/office/drawing/2014/main" id="{E9AAF597-F99C-4627-B0B4-4F205654CC63}"/>
              </a:ext>
            </a:extLst>
          </p:cNvPr>
          <p:cNvSpPr/>
          <p:nvPr/>
        </p:nvSpPr>
        <p:spPr>
          <a:xfrm>
            <a:off x="3041216" y="4211015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56" name="Rechteck 455">
            <a:extLst>
              <a:ext uri="{FF2B5EF4-FFF2-40B4-BE49-F238E27FC236}">
                <a16:creationId xmlns:a16="http://schemas.microsoft.com/office/drawing/2014/main" id="{45A07AF6-3F47-445B-817D-66F5C24E45E9}"/>
              </a:ext>
            </a:extLst>
          </p:cNvPr>
          <p:cNvSpPr/>
          <p:nvPr/>
        </p:nvSpPr>
        <p:spPr>
          <a:xfrm>
            <a:off x="1159593" y="4211015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57" name="Rechteck 456">
            <a:extLst>
              <a:ext uri="{FF2B5EF4-FFF2-40B4-BE49-F238E27FC236}">
                <a16:creationId xmlns:a16="http://schemas.microsoft.com/office/drawing/2014/main" id="{6B228E15-0CE8-48EC-B4DC-C339A14FD44F}"/>
              </a:ext>
            </a:extLst>
          </p:cNvPr>
          <p:cNvSpPr/>
          <p:nvPr/>
        </p:nvSpPr>
        <p:spPr>
          <a:xfrm>
            <a:off x="1679133" y="4211015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58" name="Rechteck 457">
            <a:extLst>
              <a:ext uri="{FF2B5EF4-FFF2-40B4-BE49-F238E27FC236}">
                <a16:creationId xmlns:a16="http://schemas.microsoft.com/office/drawing/2014/main" id="{2DE1A35B-5A6C-406A-9E24-EDF68241AED8}"/>
              </a:ext>
            </a:extLst>
          </p:cNvPr>
          <p:cNvSpPr/>
          <p:nvPr/>
        </p:nvSpPr>
        <p:spPr>
          <a:xfrm>
            <a:off x="1852312" y="4211015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59" name="Rechteck 458">
            <a:extLst>
              <a:ext uri="{FF2B5EF4-FFF2-40B4-BE49-F238E27FC236}">
                <a16:creationId xmlns:a16="http://schemas.microsoft.com/office/drawing/2014/main" id="{7F186A01-8723-4D4F-B816-02F5AAD3C5CC}"/>
              </a:ext>
            </a:extLst>
          </p:cNvPr>
          <p:cNvSpPr/>
          <p:nvPr/>
        </p:nvSpPr>
        <p:spPr>
          <a:xfrm>
            <a:off x="2371852" y="4211015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60" name="Rechteck 459">
            <a:extLst>
              <a:ext uri="{FF2B5EF4-FFF2-40B4-BE49-F238E27FC236}">
                <a16:creationId xmlns:a16="http://schemas.microsoft.com/office/drawing/2014/main" id="{69E506A6-DA60-4E38-88F8-28F6F815F4FF}"/>
              </a:ext>
            </a:extLst>
          </p:cNvPr>
          <p:cNvSpPr/>
          <p:nvPr/>
        </p:nvSpPr>
        <p:spPr>
          <a:xfrm>
            <a:off x="3214396" y="4211015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61" name="Rechteck 460">
            <a:extLst>
              <a:ext uri="{FF2B5EF4-FFF2-40B4-BE49-F238E27FC236}">
                <a16:creationId xmlns:a16="http://schemas.microsoft.com/office/drawing/2014/main" id="{1C346E2D-B077-4FD4-B73F-8C99B12C4A34}"/>
              </a:ext>
            </a:extLst>
          </p:cNvPr>
          <p:cNvSpPr/>
          <p:nvPr/>
        </p:nvSpPr>
        <p:spPr>
          <a:xfrm>
            <a:off x="3733939" y="4211015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62" name="Rechteck 461">
            <a:extLst>
              <a:ext uri="{FF2B5EF4-FFF2-40B4-BE49-F238E27FC236}">
                <a16:creationId xmlns:a16="http://schemas.microsoft.com/office/drawing/2014/main" id="{28F3FEA8-8835-4CB2-B100-A7E79742C4D4}"/>
              </a:ext>
            </a:extLst>
          </p:cNvPr>
          <p:cNvSpPr/>
          <p:nvPr/>
        </p:nvSpPr>
        <p:spPr>
          <a:xfrm>
            <a:off x="1332773" y="4211015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63" name="Rechteck 462">
            <a:extLst>
              <a:ext uri="{FF2B5EF4-FFF2-40B4-BE49-F238E27FC236}">
                <a16:creationId xmlns:a16="http://schemas.microsoft.com/office/drawing/2014/main" id="{AE3D346B-8B96-4C9B-91F3-9C65AEB9E996}"/>
              </a:ext>
            </a:extLst>
          </p:cNvPr>
          <p:cNvSpPr/>
          <p:nvPr/>
        </p:nvSpPr>
        <p:spPr>
          <a:xfrm>
            <a:off x="1505953" y="4211015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64" name="Rechteck 463">
            <a:extLst>
              <a:ext uri="{FF2B5EF4-FFF2-40B4-BE49-F238E27FC236}">
                <a16:creationId xmlns:a16="http://schemas.microsoft.com/office/drawing/2014/main" id="{8F261AF9-C600-4253-8CF1-706D56628519}"/>
              </a:ext>
            </a:extLst>
          </p:cNvPr>
          <p:cNvSpPr/>
          <p:nvPr/>
        </p:nvSpPr>
        <p:spPr>
          <a:xfrm>
            <a:off x="2025492" y="4211015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65" name="Rechteck 464">
            <a:extLst>
              <a:ext uri="{FF2B5EF4-FFF2-40B4-BE49-F238E27FC236}">
                <a16:creationId xmlns:a16="http://schemas.microsoft.com/office/drawing/2014/main" id="{76A4F346-AE5E-4C88-AFF6-6EF19E37FB98}"/>
              </a:ext>
            </a:extLst>
          </p:cNvPr>
          <p:cNvSpPr/>
          <p:nvPr/>
        </p:nvSpPr>
        <p:spPr>
          <a:xfrm>
            <a:off x="2198672" y="4211015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66" name="Rechteck 465">
            <a:extLst>
              <a:ext uri="{FF2B5EF4-FFF2-40B4-BE49-F238E27FC236}">
                <a16:creationId xmlns:a16="http://schemas.microsoft.com/office/drawing/2014/main" id="{FD4354D5-E5BF-43BF-96AE-68220E5D8A87}"/>
              </a:ext>
            </a:extLst>
          </p:cNvPr>
          <p:cNvSpPr/>
          <p:nvPr/>
        </p:nvSpPr>
        <p:spPr>
          <a:xfrm>
            <a:off x="3387576" y="4211015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67" name="Rechteck 466">
            <a:extLst>
              <a:ext uri="{FF2B5EF4-FFF2-40B4-BE49-F238E27FC236}">
                <a16:creationId xmlns:a16="http://schemas.microsoft.com/office/drawing/2014/main" id="{A09BB0C7-2BA1-40CF-B35A-8A17FDD93C36}"/>
              </a:ext>
            </a:extLst>
          </p:cNvPr>
          <p:cNvSpPr/>
          <p:nvPr/>
        </p:nvSpPr>
        <p:spPr>
          <a:xfrm>
            <a:off x="3560756" y="4211015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79" name="Textfeld 478">
            <a:extLst>
              <a:ext uri="{FF2B5EF4-FFF2-40B4-BE49-F238E27FC236}">
                <a16:creationId xmlns:a16="http://schemas.microsoft.com/office/drawing/2014/main" id="{3DEC8452-E801-424B-93FE-CB154B37DF86}"/>
              </a:ext>
            </a:extLst>
          </p:cNvPr>
          <p:cNvSpPr txBox="1"/>
          <p:nvPr/>
        </p:nvSpPr>
        <p:spPr>
          <a:xfrm>
            <a:off x="296636" y="3033598"/>
            <a:ext cx="934792" cy="41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Thread 0</a:t>
            </a:r>
            <a:endParaRPr lang="en-US" sz="1200" dirty="0"/>
          </a:p>
        </p:txBody>
      </p:sp>
      <p:sp>
        <p:nvSpPr>
          <p:cNvPr id="480" name="Textfeld 479">
            <a:extLst>
              <a:ext uri="{FF2B5EF4-FFF2-40B4-BE49-F238E27FC236}">
                <a16:creationId xmlns:a16="http://schemas.microsoft.com/office/drawing/2014/main" id="{BF38A287-92A8-433E-966F-CF82B47C1F68}"/>
              </a:ext>
            </a:extLst>
          </p:cNvPr>
          <p:cNvSpPr txBox="1"/>
          <p:nvPr/>
        </p:nvSpPr>
        <p:spPr>
          <a:xfrm>
            <a:off x="296636" y="3390642"/>
            <a:ext cx="934792" cy="41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Thread 1</a:t>
            </a:r>
            <a:endParaRPr lang="en-US" sz="1200" dirty="0"/>
          </a:p>
        </p:txBody>
      </p:sp>
      <p:sp>
        <p:nvSpPr>
          <p:cNvPr id="481" name="Textfeld 480">
            <a:extLst>
              <a:ext uri="{FF2B5EF4-FFF2-40B4-BE49-F238E27FC236}">
                <a16:creationId xmlns:a16="http://schemas.microsoft.com/office/drawing/2014/main" id="{A45B15B5-346D-4B1F-9B6B-DC095E6F446B}"/>
              </a:ext>
            </a:extLst>
          </p:cNvPr>
          <p:cNvSpPr txBox="1"/>
          <p:nvPr/>
        </p:nvSpPr>
        <p:spPr>
          <a:xfrm>
            <a:off x="296636" y="3746711"/>
            <a:ext cx="934792" cy="41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Thread 2</a:t>
            </a:r>
            <a:endParaRPr lang="en-US" sz="1200" dirty="0"/>
          </a:p>
        </p:txBody>
      </p:sp>
      <p:sp>
        <p:nvSpPr>
          <p:cNvPr id="482" name="Textfeld 481">
            <a:extLst>
              <a:ext uri="{FF2B5EF4-FFF2-40B4-BE49-F238E27FC236}">
                <a16:creationId xmlns:a16="http://schemas.microsoft.com/office/drawing/2014/main" id="{8AA6DD18-357E-4156-ACE2-EDDAEA0B8D15}"/>
              </a:ext>
            </a:extLst>
          </p:cNvPr>
          <p:cNvSpPr txBox="1"/>
          <p:nvPr/>
        </p:nvSpPr>
        <p:spPr>
          <a:xfrm>
            <a:off x="296636" y="4111948"/>
            <a:ext cx="934792" cy="41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Thread 3</a:t>
            </a:r>
            <a:endParaRPr lang="en-US" sz="1200" dirty="0"/>
          </a:p>
        </p:txBody>
      </p:sp>
      <p:grpSp>
        <p:nvGrpSpPr>
          <p:cNvPr id="485" name="Gruppieren 484">
            <a:extLst>
              <a:ext uri="{FF2B5EF4-FFF2-40B4-BE49-F238E27FC236}">
                <a16:creationId xmlns:a16="http://schemas.microsoft.com/office/drawing/2014/main" id="{CD0F3122-6608-48CF-8820-959B1BCD9B35}"/>
              </a:ext>
            </a:extLst>
          </p:cNvPr>
          <p:cNvGrpSpPr/>
          <p:nvPr/>
        </p:nvGrpSpPr>
        <p:grpSpPr>
          <a:xfrm>
            <a:off x="10326478" y="1806428"/>
            <a:ext cx="1780011" cy="1015663"/>
            <a:chOff x="8946661" y="1105370"/>
            <a:chExt cx="1780011" cy="1015663"/>
          </a:xfrm>
        </p:grpSpPr>
        <p:sp>
          <p:nvSpPr>
            <p:cNvPr id="486" name="Rechteck 485">
              <a:extLst>
                <a:ext uri="{FF2B5EF4-FFF2-40B4-BE49-F238E27FC236}">
                  <a16:creationId xmlns:a16="http://schemas.microsoft.com/office/drawing/2014/main" id="{F102C173-B380-40CE-9162-E32D7EE305CA}"/>
                </a:ext>
              </a:extLst>
            </p:cNvPr>
            <p:cNvSpPr/>
            <p:nvPr/>
          </p:nvSpPr>
          <p:spPr>
            <a:xfrm>
              <a:off x="8946661" y="1134648"/>
              <a:ext cx="165395" cy="21451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b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87" name="Rechteck 486">
              <a:extLst>
                <a:ext uri="{FF2B5EF4-FFF2-40B4-BE49-F238E27FC236}">
                  <a16:creationId xmlns:a16="http://schemas.microsoft.com/office/drawing/2014/main" id="{588E50D9-E57C-46D5-90E2-53E0D30EF7FF}"/>
                </a:ext>
              </a:extLst>
            </p:cNvPr>
            <p:cNvSpPr/>
            <p:nvPr/>
          </p:nvSpPr>
          <p:spPr>
            <a:xfrm>
              <a:off x="8949120" y="1494951"/>
              <a:ext cx="165395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88" name="Rechteck 487">
              <a:extLst>
                <a:ext uri="{FF2B5EF4-FFF2-40B4-BE49-F238E27FC236}">
                  <a16:creationId xmlns:a16="http://schemas.microsoft.com/office/drawing/2014/main" id="{DEA15557-5755-4CA5-A35B-0608A55BEA41}"/>
                </a:ext>
              </a:extLst>
            </p:cNvPr>
            <p:cNvSpPr/>
            <p:nvPr/>
          </p:nvSpPr>
          <p:spPr>
            <a:xfrm>
              <a:off x="8956195" y="1875936"/>
              <a:ext cx="165395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89" name="Textfeld 488">
              <a:extLst>
                <a:ext uri="{FF2B5EF4-FFF2-40B4-BE49-F238E27FC236}">
                  <a16:creationId xmlns:a16="http://schemas.microsoft.com/office/drawing/2014/main" id="{E75730A6-13AD-4440-A5BC-0F67CA9466AF}"/>
                </a:ext>
              </a:extLst>
            </p:cNvPr>
            <p:cNvSpPr txBox="1"/>
            <p:nvPr/>
          </p:nvSpPr>
          <p:spPr>
            <a:xfrm>
              <a:off x="9167892" y="1105370"/>
              <a:ext cx="15587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de-DE" sz="1200" dirty="0"/>
                <a:t>Blocking</a:t>
              </a:r>
            </a:p>
            <a:p>
              <a:pPr algn="just"/>
              <a:endParaRPr lang="de-DE" sz="1200" dirty="0"/>
            </a:p>
            <a:p>
              <a:pPr algn="just"/>
              <a:r>
                <a:rPr lang="de-DE" sz="1200" dirty="0" err="1"/>
                <a:t>Function</a:t>
              </a:r>
              <a:r>
                <a:rPr lang="de-DE" sz="1200" dirty="0"/>
                <a:t> f(x)</a:t>
              </a:r>
            </a:p>
            <a:p>
              <a:pPr algn="just"/>
              <a:endParaRPr lang="de-DE" sz="1200" dirty="0"/>
            </a:p>
            <a:p>
              <a:pPr algn="just"/>
              <a:r>
                <a:rPr lang="de-DE" sz="1200" dirty="0"/>
                <a:t>Write-</a:t>
              </a:r>
              <a:r>
                <a:rPr lang="de-DE" sz="1200" dirty="0" err="1"/>
                <a:t>Function</a:t>
              </a:r>
              <a:r>
                <a:rPr lang="de-DE" sz="1200" dirty="0"/>
                <a:t> w(x)</a:t>
              </a:r>
              <a:endParaRPr lang="en-US" sz="1200" dirty="0"/>
            </a:p>
          </p:txBody>
        </p:sp>
      </p:grpSp>
      <p:sp>
        <p:nvSpPr>
          <p:cNvPr id="248" name="Rechteck 247">
            <a:extLst>
              <a:ext uri="{FF2B5EF4-FFF2-40B4-BE49-F238E27FC236}">
                <a16:creationId xmlns:a16="http://schemas.microsoft.com/office/drawing/2014/main" id="{77182B14-F126-4D6A-9B27-7F6219F9A0AB}"/>
              </a:ext>
            </a:extLst>
          </p:cNvPr>
          <p:cNvSpPr/>
          <p:nvPr/>
        </p:nvSpPr>
        <p:spPr>
          <a:xfrm>
            <a:off x="1118221" y="2456187"/>
            <a:ext cx="751973" cy="32177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Rechteck 300">
            <a:extLst>
              <a:ext uri="{FF2B5EF4-FFF2-40B4-BE49-F238E27FC236}">
                <a16:creationId xmlns:a16="http://schemas.microsoft.com/office/drawing/2014/main" id="{C49C6B4A-8E6C-470B-A86A-09EFA326E142}"/>
              </a:ext>
            </a:extLst>
          </p:cNvPr>
          <p:cNvSpPr/>
          <p:nvPr/>
        </p:nvSpPr>
        <p:spPr>
          <a:xfrm>
            <a:off x="5425886" y="2456187"/>
            <a:ext cx="413487" cy="32177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Rechteck 290">
            <a:extLst>
              <a:ext uri="{FF2B5EF4-FFF2-40B4-BE49-F238E27FC236}">
                <a16:creationId xmlns:a16="http://schemas.microsoft.com/office/drawing/2014/main" id="{2ABA106A-D4D3-4774-84C3-BFE1C9E36422}"/>
              </a:ext>
            </a:extLst>
          </p:cNvPr>
          <p:cNvSpPr/>
          <p:nvPr/>
        </p:nvSpPr>
        <p:spPr>
          <a:xfrm>
            <a:off x="7743097" y="2456187"/>
            <a:ext cx="413487" cy="32177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1" name="Textplatzhalter 2">
            <a:extLst>
              <a:ext uri="{FF2B5EF4-FFF2-40B4-BE49-F238E27FC236}">
                <a16:creationId xmlns:a16="http://schemas.microsoft.com/office/drawing/2014/main" id="{9FEB4E77-1D0C-44A8-8BBF-1B44E09C9A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71259" y="3131888"/>
            <a:ext cx="7634936" cy="2936761"/>
          </a:xfrm>
        </p:spPr>
        <p:txBody>
          <a:bodyPr/>
          <a:lstStyle/>
          <a:p>
            <a:r>
              <a:rPr lang="pt-BR" b="0" i="0" dirty="0">
                <a:effectLst/>
                <a:latin typeface="Book Antiqua" panose="02040602050305030304" pitchFamily="18" charset="0"/>
              </a:rPr>
              <a:t>u i n t 6 4  i = g e t i n d e x ( b l o c k I d x , b l o c k D i m , t h r e a d I d x ) ; </a:t>
            </a:r>
          </a:p>
          <a:p>
            <a:r>
              <a:rPr lang="pt-BR" b="0" i="1" dirty="0">
                <a:solidFill>
                  <a:schemeClr val="tx1"/>
                </a:solidFill>
                <a:effectLst/>
                <a:latin typeface="Book Antiqua" panose="02040602050305030304" pitchFamily="18" charset="0"/>
              </a:rPr>
              <a:t>i = i*T; </a:t>
            </a:r>
          </a:p>
          <a:p>
            <a:r>
              <a:rPr lang="pt-BR" b="0" i="0" dirty="0">
                <a:solidFill>
                  <a:srgbClr val="C00000"/>
                </a:solidFill>
                <a:effectLst/>
                <a:latin typeface="Book Antiqua" panose="02040602050305030304" pitchFamily="18" charset="0"/>
              </a:rPr>
              <a:t>f o r ( u i n t 6 4 t = 0 ; t&lt;T ; t + + ){</a:t>
            </a:r>
          </a:p>
          <a:p>
            <a:r>
              <a:rPr lang="pt-BR" dirty="0">
                <a:latin typeface="Book Antiqua" panose="02040602050305030304" pitchFamily="18" charset="0"/>
              </a:rPr>
              <a:t>	</a:t>
            </a:r>
            <a:r>
              <a:rPr lang="pt-BR" b="0" i="0" dirty="0">
                <a:effectLst/>
                <a:latin typeface="Book Antiqua" panose="02040602050305030304" pitchFamily="18" charset="0"/>
              </a:rPr>
              <a:t>u i n t 6 4 s t e p s = 0 ;</a:t>
            </a:r>
          </a:p>
          <a:p>
            <a:r>
              <a:rPr lang="pt-BR" dirty="0">
                <a:latin typeface="Book Antiqua" panose="02040602050305030304" pitchFamily="18" charset="0"/>
              </a:rPr>
              <a:t>	</a:t>
            </a:r>
            <a:r>
              <a:rPr lang="pt-BR" b="0" i="0" dirty="0">
                <a:effectLst/>
                <a:latin typeface="Book Antiqua" panose="02040602050305030304" pitchFamily="18" charset="0"/>
              </a:rPr>
              <a:t>u i n t 6 4 x= g e n e r a t e a n c h o r ( i + t ) ;</a:t>
            </a:r>
          </a:p>
          <a:p>
            <a:r>
              <a:rPr lang="pt-BR" dirty="0">
                <a:latin typeface="Book Antiqua" panose="02040602050305030304" pitchFamily="18" charset="0"/>
              </a:rPr>
              <a:t>	</a:t>
            </a:r>
            <a:r>
              <a:rPr lang="pt-BR" b="0" i="0" dirty="0">
                <a:effectLst/>
                <a:latin typeface="Book Antiqua" panose="02040602050305030304" pitchFamily="18" charset="0"/>
              </a:rPr>
              <a:t>do{</a:t>
            </a:r>
          </a:p>
          <a:p>
            <a:r>
              <a:rPr lang="pt-BR" dirty="0">
                <a:latin typeface="Book Antiqua" panose="02040602050305030304" pitchFamily="18" charset="0"/>
              </a:rPr>
              <a:t>		</a:t>
            </a:r>
            <a:r>
              <a:rPr lang="pt-BR" b="0" i="0" dirty="0">
                <a:effectLst/>
                <a:latin typeface="Book Antiqua" panose="02040602050305030304" pitchFamily="18" charset="0"/>
              </a:rPr>
              <a:t>x</a:t>
            </a:r>
            <a:r>
              <a:rPr lang="pt-BR" b="0" i="0" dirty="0">
                <a:solidFill>
                  <a:srgbClr val="FF0000"/>
                </a:solidFill>
                <a:effectLst/>
                <a:latin typeface="Book Antiqua" panose="02040602050305030304" pitchFamily="18" charset="0"/>
              </a:rPr>
              <a:t>= f ( x ) </a:t>
            </a:r>
            <a:r>
              <a:rPr lang="pt-BR" b="0" i="0" dirty="0">
                <a:effectLst/>
                <a:latin typeface="Book Antiqua" panose="02040602050305030304" pitchFamily="18" charset="0"/>
              </a:rPr>
              <a:t>;</a:t>
            </a:r>
          </a:p>
          <a:p>
            <a:r>
              <a:rPr lang="pt-BR" dirty="0">
                <a:latin typeface="Book Antiqua" panose="02040602050305030304" pitchFamily="18" charset="0"/>
              </a:rPr>
              <a:t>		</a:t>
            </a:r>
            <a:r>
              <a:rPr lang="pt-BR" b="0" i="0" dirty="0">
                <a:effectLst/>
                <a:latin typeface="Book Antiqua" panose="02040602050305030304" pitchFamily="18" charset="0"/>
              </a:rPr>
              <a:t>s t e p s + + ;</a:t>
            </a:r>
          </a:p>
          <a:p>
            <a:r>
              <a:rPr lang="pt-BR" dirty="0">
                <a:latin typeface="Book Antiqua" panose="02040602050305030304" pitchFamily="18" charset="0"/>
              </a:rPr>
              <a:t>	</a:t>
            </a:r>
            <a:r>
              <a:rPr lang="pt-BR" b="0" i="0" dirty="0">
                <a:effectLst/>
                <a:latin typeface="Book Antiqua" panose="02040602050305030304" pitchFamily="18" charset="0"/>
              </a:rPr>
              <a:t>} w h i l e ( ! i s a n c h o r ( x ) ) ;</a:t>
            </a:r>
          </a:p>
          <a:p>
            <a:r>
              <a:rPr lang="pt-BR" dirty="0">
                <a:latin typeface="Book Antiqua" panose="02040602050305030304" pitchFamily="18" charset="0"/>
              </a:rPr>
              <a:t>	</a:t>
            </a:r>
            <a:r>
              <a:rPr lang="pt-BR" b="0" i="0" dirty="0">
                <a:solidFill>
                  <a:srgbClr val="00B050"/>
                </a:solidFill>
                <a:effectLst/>
                <a:latin typeface="Book Antiqua" panose="02040602050305030304" pitchFamily="18" charset="0"/>
              </a:rPr>
              <a:t>w( d i s t , a r c , i + t , s t e p s , x ) ;</a:t>
            </a:r>
          </a:p>
          <a:p>
            <a:r>
              <a:rPr lang="pt-BR" b="0" i="0" dirty="0">
                <a:solidFill>
                  <a:srgbClr val="C00000"/>
                </a:solidFill>
                <a:effectLst/>
                <a:latin typeface="Book Antiqua" panose="02040602050305030304" pitchFamily="18" charset="0"/>
              </a:rPr>
              <a:t>}</a:t>
            </a:r>
            <a:endParaRPr lang="en-US" dirty="0">
              <a:solidFill>
                <a:srgbClr val="C00000"/>
              </a:solidFill>
              <a:latin typeface="Book Antiqua" panose="02040602050305030304" pitchFamily="18" charset="0"/>
            </a:endParaRPr>
          </a:p>
        </p:txBody>
      </p:sp>
      <p:sp>
        <p:nvSpPr>
          <p:cNvPr id="493" name="Geschweifte Klammer rechts 492">
            <a:extLst>
              <a:ext uri="{FF2B5EF4-FFF2-40B4-BE49-F238E27FC236}">
                <a16:creationId xmlns:a16="http://schemas.microsoft.com/office/drawing/2014/main" id="{16AD3EB0-0C97-4E9B-AD42-B832171E3F70}"/>
              </a:ext>
            </a:extLst>
          </p:cNvPr>
          <p:cNvSpPr/>
          <p:nvPr/>
        </p:nvSpPr>
        <p:spPr>
          <a:xfrm rot="16200000">
            <a:off x="1942009" y="1255956"/>
            <a:ext cx="330790" cy="200624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4" name="Geschweifte Klammer rechts 493">
            <a:extLst>
              <a:ext uri="{FF2B5EF4-FFF2-40B4-BE49-F238E27FC236}">
                <a16:creationId xmlns:a16="http://schemas.microsoft.com/office/drawing/2014/main" id="{A24922EE-E044-44B4-A386-C806F0CCD30E}"/>
              </a:ext>
            </a:extLst>
          </p:cNvPr>
          <p:cNvSpPr/>
          <p:nvPr/>
        </p:nvSpPr>
        <p:spPr>
          <a:xfrm rot="16200000">
            <a:off x="4112530" y="1088642"/>
            <a:ext cx="330790" cy="229592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5" name="Geschweifte Klammer rechts 494">
            <a:extLst>
              <a:ext uri="{FF2B5EF4-FFF2-40B4-BE49-F238E27FC236}">
                <a16:creationId xmlns:a16="http://schemas.microsoft.com/office/drawing/2014/main" id="{C0F04C6B-5744-4947-981E-79AD40F06806}"/>
              </a:ext>
            </a:extLst>
          </p:cNvPr>
          <p:cNvSpPr/>
          <p:nvPr/>
        </p:nvSpPr>
        <p:spPr>
          <a:xfrm rot="16200000">
            <a:off x="6402072" y="1084504"/>
            <a:ext cx="330790" cy="229592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6" name="Geschweifte Klammer rechts 495">
            <a:extLst>
              <a:ext uri="{FF2B5EF4-FFF2-40B4-BE49-F238E27FC236}">
                <a16:creationId xmlns:a16="http://schemas.microsoft.com/office/drawing/2014/main" id="{2807CE65-C082-4F36-A57B-A85D2C3944B0}"/>
              </a:ext>
            </a:extLst>
          </p:cNvPr>
          <p:cNvSpPr/>
          <p:nvPr/>
        </p:nvSpPr>
        <p:spPr>
          <a:xfrm rot="16200000">
            <a:off x="8553154" y="1228228"/>
            <a:ext cx="330790" cy="200624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7" name="Textfeld 496">
            <a:extLst>
              <a:ext uri="{FF2B5EF4-FFF2-40B4-BE49-F238E27FC236}">
                <a16:creationId xmlns:a16="http://schemas.microsoft.com/office/drawing/2014/main" id="{BFCA8575-CACE-4FD4-A973-3BABC64E3076}"/>
              </a:ext>
            </a:extLst>
          </p:cNvPr>
          <p:cNvSpPr txBox="1"/>
          <p:nvPr/>
        </p:nvSpPr>
        <p:spPr>
          <a:xfrm>
            <a:off x="1679133" y="1853604"/>
            <a:ext cx="934792" cy="41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Thread 0</a:t>
            </a:r>
            <a:endParaRPr lang="en-US" sz="1200" dirty="0"/>
          </a:p>
        </p:txBody>
      </p:sp>
      <p:sp>
        <p:nvSpPr>
          <p:cNvPr id="498" name="Textfeld 497">
            <a:extLst>
              <a:ext uri="{FF2B5EF4-FFF2-40B4-BE49-F238E27FC236}">
                <a16:creationId xmlns:a16="http://schemas.microsoft.com/office/drawing/2014/main" id="{C6BC7646-92B8-4C60-B5FC-32136976893A}"/>
              </a:ext>
            </a:extLst>
          </p:cNvPr>
          <p:cNvSpPr txBox="1"/>
          <p:nvPr/>
        </p:nvSpPr>
        <p:spPr>
          <a:xfrm>
            <a:off x="3804147" y="1863189"/>
            <a:ext cx="9347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Thread 1</a:t>
            </a:r>
            <a:endParaRPr lang="en-US" sz="1200" dirty="0"/>
          </a:p>
        </p:txBody>
      </p:sp>
      <p:sp>
        <p:nvSpPr>
          <p:cNvPr id="499" name="Textfeld 498">
            <a:extLst>
              <a:ext uri="{FF2B5EF4-FFF2-40B4-BE49-F238E27FC236}">
                <a16:creationId xmlns:a16="http://schemas.microsoft.com/office/drawing/2014/main" id="{0385AD82-95EF-4B24-BB26-4170B451AF37}"/>
              </a:ext>
            </a:extLst>
          </p:cNvPr>
          <p:cNvSpPr txBox="1"/>
          <p:nvPr/>
        </p:nvSpPr>
        <p:spPr>
          <a:xfrm>
            <a:off x="6087015" y="1858223"/>
            <a:ext cx="9347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Thread 2</a:t>
            </a:r>
            <a:endParaRPr lang="en-US" sz="1200" dirty="0"/>
          </a:p>
        </p:txBody>
      </p:sp>
      <p:sp>
        <p:nvSpPr>
          <p:cNvPr id="500" name="Textfeld 499">
            <a:extLst>
              <a:ext uri="{FF2B5EF4-FFF2-40B4-BE49-F238E27FC236}">
                <a16:creationId xmlns:a16="http://schemas.microsoft.com/office/drawing/2014/main" id="{C42420B0-2C87-4179-9671-053A885E7EE4}"/>
              </a:ext>
            </a:extLst>
          </p:cNvPr>
          <p:cNvSpPr txBox="1"/>
          <p:nvPr/>
        </p:nvSpPr>
        <p:spPr>
          <a:xfrm>
            <a:off x="8290184" y="1871579"/>
            <a:ext cx="9347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Thread 3</a:t>
            </a:r>
            <a:endParaRPr lang="en-US" sz="1200" dirty="0"/>
          </a:p>
        </p:txBody>
      </p:sp>
      <p:sp>
        <p:nvSpPr>
          <p:cNvPr id="177" name="Pfeil: nach unten 176">
            <a:extLst>
              <a:ext uri="{FF2B5EF4-FFF2-40B4-BE49-F238E27FC236}">
                <a16:creationId xmlns:a16="http://schemas.microsoft.com/office/drawing/2014/main" id="{4D6D806C-CEE9-4788-B2E4-D876E7581C0D}"/>
              </a:ext>
            </a:extLst>
          </p:cNvPr>
          <p:cNvSpPr/>
          <p:nvPr/>
        </p:nvSpPr>
        <p:spPr>
          <a:xfrm rot="3408190">
            <a:off x="7978060" y="4975989"/>
            <a:ext cx="247522" cy="4555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Textfeld 177">
            <a:extLst>
              <a:ext uri="{FF2B5EF4-FFF2-40B4-BE49-F238E27FC236}">
                <a16:creationId xmlns:a16="http://schemas.microsoft.com/office/drawing/2014/main" id="{07E76BD9-53EC-4CB4-8EA8-B9BC1B886C0D}"/>
              </a:ext>
            </a:extLst>
          </p:cNvPr>
          <p:cNvSpPr txBox="1"/>
          <p:nvPr/>
        </p:nvSpPr>
        <p:spPr>
          <a:xfrm>
            <a:off x="8360172" y="4895973"/>
            <a:ext cx="15680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Warp </a:t>
            </a:r>
            <a:r>
              <a:rPr lang="de-DE" dirty="0" err="1"/>
              <a:t>Divergence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636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5" grpId="0" animBg="1"/>
      <p:bldP spid="406" grpId="0" animBg="1"/>
      <p:bldP spid="407" grpId="0" animBg="1"/>
      <p:bldP spid="408" grpId="0" animBg="1"/>
      <p:bldP spid="409" grpId="0" animBg="1"/>
      <p:bldP spid="410" grpId="0" animBg="1"/>
      <p:bldP spid="411" grpId="0" animBg="1"/>
      <p:bldP spid="412" grpId="0" animBg="1"/>
      <p:bldP spid="413" grpId="0" animBg="1"/>
      <p:bldP spid="414" grpId="0" animBg="1"/>
      <p:bldP spid="415" grpId="0" animBg="1"/>
      <p:bldP spid="416" grpId="0" animBg="1"/>
      <p:bldP spid="417" grpId="0" animBg="1"/>
      <p:bldP spid="418" grpId="0" animBg="1"/>
      <p:bldP spid="419" grpId="0" animBg="1"/>
      <p:bldP spid="422" grpId="0" animBg="1"/>
      <p:bldP spid="423" grpId="0" animBg="1"/>
      <p:bldP spid="424" grpId="0" animBg="1"/>
      <p:bldP spid="425" grpId="0" animBg="1"/>
      <p:bldP spid="426" grpId="0" animBg="1"/>
      <p:bldP spid="427" grpId="0" animBg="1"/>
      <p:bldP spid="428" grpId="0" animBg="1"/>
      <p:bldP spid="429" grpId="0" animBg="1"/>
      <p:bldP spid="430" grpId="0" animBg="1"/>
      <p:bldP spid="431" grpId="0" animBg="1"/>
      <p:bldP spid="432" grpId="0" animBg="1"/>
      <p:bldP spid="433" grpId="0" animBg="1"/>
      <p:bldP spid="434" grpId="0" animBg="1"/>
      <p:bldP spid="435" grpId="0" animBg="1"/>
      <p:bldP spid="436" grpId="0" animBg="1"/>
      <p:bldP spid="439" grpId="0" animBg="1"/>
      <p:bldP spid="440" grpId="0" animBg="1"/>
      <p:bldP spid="441" grpId="0" animBg="1"/>
      <p:bldP spid="442" grpId="0" animBg="1"/>
      <p:bldP spid="443" grpId="0" animBg="1"/>
      <p:bldP spid="444" grpId="0" animBg="1"/>
      <p:bldP spid="445" grpId="0" animBg="1"/>
      <p:bldP spid="446" grpId="0" animBg="1"/>
      <p:bldP spid="447" grpId="0" animBg="1"/>
      <p:bldP spid="448" grpId="0" animBg="1"/>
      <p:bldP spid="449" grpId="0" animBg="1"/>
      <p:bldP spid="450" grpId="0" animBg="1"/>
      <p:bldP spid="451" grpId="0" animBg="1"/>
      <p:bldP spid="452" grpId="0" animBg="1"/>
      <p:bldP spid="453" grpId="0" animBg="1"/>
      <p:bldP spid="468" grpId="0" animBg="1"/>
      <p:bldP spid="469" grpId="0" animBg="1"/>
      <p:bldP spid="470" grpId="0" animBg="1"/>
      <p:bldP spid="471" grpId="0" animBg="1"/>
      <p:bldP spid="457" grpId="0" animBg="1"/>
      <p:bldP spid="458" grpId="0" animBg="1"/>
      <p:bldP spid="459" grpId="0" animBg="1"/>
      <p:bldP spid="460" grpId="0" animBg="1"/>
      <p:bldP spid="461" grpId="0" animBg="1"/>
      <p:bldP spid="462" grpId="0" animBg="1"/>
      <p:bldP spid="463" grpId="0" animBg="1"/>
      <p:bldP spid="464" grpId="0" animBg="1"/>
      <p:bldP spid="465" grpId="0" animBg="1"/>
      <p:bldP spid="466" grpId="0" animBg="1"/>
      <p:bldP spid="467" grpId="0" animBg="1"/>
      <p:bldP spid="177" grpId="0" animBg="1"/>
      <p:bldP spid="17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2C616B-7E55-498A-A916-27714F1B0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Irregular Distribution </a:t>
            </a: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F9BC56C7-D23D-47B7-850B-16B8E3560DC7}"/>
              </a:ext>
            </a:extLst>
          </p:cNvPr>
          <p:cNvGrpSpPr/>
          <p:nvPr/>
        </p:nvGrpSpPr>
        <p:grpSpPr>
          <a:xfrm>
            <a:off x="1384333" y="2541385"/>
            <a:ext cx="661580" cy="215636"/>
            <a:chOff x="546974" y="382039"/>
            <a:chExt cx="576000" cy="144750"/>
          </a:xfrm>
          <a:noFill/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3D34980B-F223-4D65-862A-970733023289}"/>
                </a:ext>
              </a:extLst>
            </p:cNvPr>
            <p:cNvSpPr/>
            <p:nvPr/>
          </p:nvSpPr>
          <p:spPr>
            <a:xfrm>
              <a:off x="546974" y="382789"/>
              <a:ext cx="144000" cy="144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D6DC1DDF-ECD9-448C-BE71-103AA48987B9}"/>
                </a:ext>
              </a:extLst>
            </p:cNvPr>
            <p:cNvSpPr/>
            <p:nvPr/>
          </p:nvSpPr>
          <p:spPr>
            <a:xfrm>
              <a:off x="690974" y="382789"/>
              <a:ext cx="144000" cy="144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C645CD27-BFAB-422D-B805-BB2B9D319617}"/>
                </a:ext>
              </a:extLst>
            </p:cNvPr>
            <p:cNvSpPr/>
            <p:nvPr/>
          </p:nvSpPr>
          <p:spPr>
            <a:xfrm>
              <a:off x="834974" y="382789"/>
              <a:ext cx="144000" cy="144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D5AD13B2-3D68-4B48-A258-E939A75379F1}"/>
                </a:ext>
              </a:extLst>
            </p:cNvPr>
            <p:cNvSpPr/>
            <p:nvPr/>
          </p:nvSpPr>
          <p:spPr>
            <a:xfrm>
              <a:off x="978974" y="382039"/>
              <a:ext cx="144000" cy="144000"/>
            </a:xfrm>
            <a:prstGeom prst="rect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BC0CC8DB-98FC-4B18-B427-B7AF55B971B9}"/>
              </a:ext>
            </a:extLst>
          </p:cNvPr>
          <p:cNvGrpSpPr/>
          <p:nvPr/>
        </p:nvGrpSpPr>
        <p:grpSpPr>
          <a:xfrm>
            <a:off x="4113266" y="2541944"/>
            <a:ext cx="330790" cy="214519"/>
            <a:chOff x="906974" y="999423"/>
            <a:chExt cx="288000" cy="144000"/>
          </a:xfrm>
        </p:grpSpPr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BE029128-2F8D-4CAD-B134-000A4B1E2D50}"/>
                </a:ext>
              </a:extLst>
            </p:cNvPr>
            <p:cNvSpPr/>
            <p:nvPr/>
          </p:nvSpPr>
          <p:spPr>
            <a:xfrm>
              <a:off x="906974" y="999423"/>
              <a:ext cx="144000" cy="144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6752B542-766B-49BC-970C-4A89E1EE5784}"/>
                </a:ext>
              </a:extLst>
            </p:cNvPr>
            <p:cNvSpPr/>
            <p:nvPr/>
          </p:nvSpPr>
          <p:spPr>
            <a:xfrm>
              <a:off x="1050974" y="999423"/>
              <a:ext cx="144000" cy="14400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3" name="Rechteck 12">
            <a:extLst>
              <a:ext uri="{FF2B5EF4-FFF2-40B4-BE49-F238E27FC236}">
                <a16:creationId xmlns:a16="http://schemas.microsoft.com/office/drawing/2014/main" id="{7653D4E9-E3EF-4F4A-B62A-AAE779B03988}"/>
              </a:ext>
            </a:extLst>
          </p:cNvPr>
          <p:cNvSpPr/>
          <p:nvPr/>
        </p:nvSpPr>
        <p:spPr>
          <a:xfrm>
            <a:off x="4071917" y="2488314"/>
            <a:ext cx="413487" cy="3217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7B300D3E-089B-4E78-98F8-BA38CB84433F}"/>
              </a:ext>
            </a:extLst>
          </p:cNvPr>
          <p:cNvGrpSpPr/>
          <p:nvPr/>
        </p:nvGrpSpPr>
        <p:grpSpPr>
          <a:xfrm>
            <a:off x="9527689" y="2488314"/>
            <a:ext cx="413487" cy="321778"/>
            <a:chOff x="888974" y="963423"/>
            <a:chExt cx="360000" cy="216000"/>
          </a:xfrm>
        </p:grpSpPr>
        <p:grpSp>
          <p:nvGrpSpPr>
            <p:cNvPr id="17" name="Gruppieren 16">
              <a:extLst>
                <a:ext uri="{FF2B5EF4-FFF2-40B4-BE49-F238E27FC236}">
                  <a16:creationId xmlns:a16="http://schemas.microsoft.com/office/drawing/2014/main" id="{7D2A9EA2-93F0-40ED-AED2-52CACC372EC0}"/>
                </a:ext>
              </a:extLst>
            </p:cNvPr>
            <p:cNvGrpSpPr/>
            <p:nvPr/>
          </p:nvGrpSpPr>
          <p:grpSpPr>
            <a:xfrm>
              <a:off x="924974" y="999423"/>
              <a:ext cx="288000" cy="144000"/>
              <a:chOff x="906974" y="999423"/>
              <a:chExt cx="288000" cy="144000"/>
            </a:xfrm>
          </p:grpSpPr>
          <p:sp>
            <p:nvSpPr>
              <p:cNvPr id="19" name="Rechteck 18">
                <a:extLst>
                  <a:ext uri="{FF2B5EF4-FFF2-40B4-BE49-F238E27FC236}">
                    <a16:creationId xmlns:a16="http://schemas.microsoft.com/office/drawing/2014/main" id="{7514230A-38B2-4047-B1A4-C058870876D9}"/>
                  </a:ext>
                </a:extLst>
              </p:cNvPr>
              <p:cNvSpPr/>
              <p:nvPr/>
            </p:nvSpPr>
            <p:spPr>
              <a:xfrm>
                <a:off x="906974" y="999423"/>
                <a:ext cx="144000" cy="144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hteck 19">
                <a:extLst>
                  <a:ext uri="{FF2B5EF4-FFF2-40B4-BE49-F238E27FC236}">
                    <a16:creationId xmlns:a16="http://schemas.microsoft.com/office/drawing/2014/main" id="{C9D7EC50-AE3A-4088-A99E-11A4137104F1}"/>
                  </a:ext>
                </a:extLst>
              </p:cNvPr>
              <p:cNvSpPr/>
              <p:nvPr/>
            </p:nvSpPr>
            <p:spPr>
              <a:xfrm>
                <a:off x="1050974" y="999423"/>
                <a:ext cx="144000" cy="1440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w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A90A2683-B5A2-431E-9ECA-6CC02E2AF475}"/>
                </a:ext>
              </a:extLst>
            </p:cNvPr>
            <p:cNvSpPr/>
            <p:nvPr/>
          </p:nvSpPr>
          <p:spPr>
            <a:xfrm>
              <a:off x="888974" y="963423"/>
              <a:ext cx="360000" cy="21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DF8A5494-C578-4D3C-9936-38BC8295F764}"/>
              </a:ext>
            </a:extLst>
          </p:cNvPr>
          <p:cNvGrpSpPr/>
          <p:nvPr/>
        </p:nvGrpSpPr>
        <p:grpSpPr>
          <a:xfrm>
            <a:off x="2499837" y="2488314"/>
            <a:ext cx="413487" cy="321778"/>
            <a:chOff x="888974" y="963423"/>
            <a:chExt cx="360000" cy="216000"/>
          </a:xfrm>
        </p:grpSpPr>
        <p:grpSp>
          <p:nvGrpSpPr>
            <p:cNvPr id="27" name="Gruppieren 26">
              <a:extLst>
                <a:ext uri="{FF2B5EF4-FFF2-40B4-BE49-F238E27FC236}">
                  <a16:creationId xmlns:a16="http://schemas.microsoft.com/office/drawing/2014/main" id="{C6ABCA0A-6347-449C-838C-2D105900AB70}"/>
                </a:ext>
              </a:extLst>
            </p:cNvPr>
            <p:cNvGrpSpPr/>
            <p:nvPr/>
          </p:nvGrpSpPr>
          <p:grpSpPr>
            <a:xfrm>
              <a:off x="924974" y="999423"/>
              <a:ext cx="288000" cy="144000"/>
              <a:chOff x="906974" y="999423"/>
              <a:chExt cx="288000" cy="144000"/>
            </a:xfrm>
          </p:grpSpPr>
          <p:sp>
            <p:nvSpPr>
              <p:cNvPr id="29" name="Rechteck 28">
                <a:extLst>
                  <a:ext uri="{FF2B5EF4-FFF2-40B4-BE49-F238E27FC236}">
                    <a16:creationId xmlns:a16="http://schemas.microsoft.com/office/drawing/2014/main" id="{38440112-C9A4-42A0-834C-657D92F76562}"/>
                  </a:ext>
                </a:extLst>
              </p:cNvPr>
              <p:cNvSpPr/>
              <p:nvPr/>
            </p:nvSpPr>
            <p:spPr>
              <a:xfrm>
                <a:off x="906974" y="999423"/>
                <a:ext cx="144000" cy="144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Rechteck 29">
                <a:extLst>
                  <a:ext uri="{FF2B5EF4-FFF2-40B4-BE49-F238E27FC236}">
                    <a16:creationId xmlns:a16="http://schemas.microsoft.com/office/drawing/2014/main" id="{3E6C2F83-D8FB-46F2-A1CD-1CC1E2D3EFDB}"/>
                  </a:ext>
                </a:extLst>
              </p:cNvPr>
              <p:cNvSpPr/>
              <p:nvPr/>
            </p:nvSpPr>
            <p:spPr>
              <a:xfrm>
                <a:off x="1050974" y="999423"/>
                <a:ext cx="144000" cy="1440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w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8" name="Rechteck 27">
              <a:extLst>
                <a:ext uri="{FF2B5EF4-FFF2-40B4-BE49-F238E27FC236}">
                  <a16:creationId xmlns:a16="http://schemas.microsoft.com/office/drawing/2014/main" id="{DA12E1B2-53BB-4F13-A115-78FBF7EBB7FE}"/>
                </a:ext>
              </a:extLst>
            </p:cNvPr>
            <p:cNvSpPr/>
            <p:nvPr/>
          </p:nvSpPr>
          <p:spPr>
            <a:xfrm>
              <a:off x="888974" y="963423"/>
              <a:ext cx="360000" cy="21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uppieren 31">
            <a:extLst>
              <a:ext uri="{FF2B5EF4-FFF2-40B4-BE49-F238E27FC236}">
                <a16:creationId xmlns:a16="http://schemas.microsoft.com/office/drawing/2014/main" id="{456D051D-D670-4F48-93C4-AAA0E465BCE8}"/>
              </a:ext>
            </a:extLst>
          </p:cNvPr>
          <p:cNvGrpSpPr/>
          <p:nvPr/>
        </p:nvGrpSpPr>
        <p:grpSpPr>
          <a:xfrm>
            <a:off x="2129988" y="2541944"/>
            <a:ext cx="330790" cy="214519"/>
            <a:chOff x="906974" y="999423"/>
            <a:chExt cx="288000" cy="144000"/>
          </a:xfrm>
        </p:grpSpPr>
        <p:sp>
          <p:nvSpPr>
            <p:cNvPr id="34" name="Rechteck 33">
              <a:extLst>
                <a:ext uri="{FF2B5EF4-FFF2-40B4-BE49-F238E27FC236}">
                  <a16:creationId xmlns:a16="http://schemas.microsoft.com/office/drawing/2014/main" id="{699C506F-72EF-4159-A39E-586E39D35B8A}"/>
                </a:ext>
              </a:extLst>
            </p:cNvPr>
            <p:cNvSpPr/>
            <p:nvPr/>
          </p:nvSpPr>
          <p:spPr>
            <a:xfrm>
              <a:off x="906974" y="999423"/>
              <a:ext cx="144000" cy="144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5" name="Rechteck 34">
              <a:extLst>
                <a:ext uri="{FF2B5EF4-FFF2-40B4-BE49-F238E27FC236}">
                  <a16:creationId xmlns:a16="http://schemas.microsoft.com/office/drawing/2014/main" id="{9BF8A474-C30C-47F0-AB88-B26593CFA320}"/>
                </a:ext>
              </a:extLst>
            </p:cNvPr>
            <p:cNvSpPr/>
            <p:nvPr/>
          </p:nvSpPr>
          <p:spPr>
            <a:xfrm>
              <a:off x="1050974" y="999423"/>
              <a:ext cx="144000" cy="14400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33" name="Rechteck 32">
            <a:extLst>
              <a:ext uri="{FF2B5EF4-FFF2-40B4-BE49-F238E27FC236}">
                <a16:creationId xmlns:a16="http://schemas.microsoft.com/office/drawing/2014/main" id="{E815E18F-93CD-4F7A-B695-12D155EEDA58}"/>
              </a:ext>
            </a:extLst>
          </p:cNvPr>
          <p:cNvSpPr/>
          <p:nvPr/>
        </p:nvSpPr>
        <p:spPr>
          <a:xfrm>
            <a:off x="2088639" y="2488314"/>
            <a:ext cx="413487" cy="3217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E493C493-DED0-4B94-853F-8DB03A3E5A9A}"/>
              </a:ext>
            </a:extLst>
          </p:cNvPr>
          <p:cNvGrpSpPr/>
          <p:nvPr/>
        </p:nvGrpSpPr>
        <p:grpSpPr>
          <a:xfrm>
            <a:off x="2914102" y="2488314"/>
            <a:ext cx="413487" cy="321778"/>
            <a:chOff x="888974" y="963423"/>
            <a:chExt cx="360000" cy="216000"/>
          </a:xfrm>
        </p:grpSpPr>
        <p:grpSp>
          <p:nvGrpSpPr>
            <p:cNvPr id="37" name="Gruppieren 36">
              <a:extLst>
                <a:ext uri="{FF2B5EF4-FFF2-40B4-BE49-F238E27FC236}">
                  <a16:creationId xmlns:a16="http://schemas.microsoft.com/office/drawing/2014/main" id="{74E68A44-55D6-4E68-BD3B-B955CE8D6439}"/>
                </a:ext>
              </a:extLst>
            </p:cNvPr>
            <p:cNvGrpSpPr/>
            <p:nvPr/>
          </p:nvGrpSpPr>
          <p:grpSpPr>
            <a:xfrm>
              <a:off x="924974" y="999423"/>
              <a:ext cx="288000" cy="144000"/>
              <a:chOff x="906974" y="999423"/>
              <a:chExt cx="288000" cy="144000"/>
            </a:xfrm>
          </p:grpSpPr>
          <p:sp>
            <p:nvSpPr>
              <p:cNvPr id="39" name="Rechteck 38">
                <a:extLst>
                  <a:ext uri="{FF2B5EF4-FFF2-40B4-BE49-F238E27FC236}">
                    <a16:creationId xmlns:a16="http://schemas.microsoft.com/office/drawing/2014/main" id="{38BBD0E8-F576-4719-84F2-B148AE2AD202}"/>
                  </a:ext>
                </a:extLst>
              </p:cNvPr>
              <p:cNvSpPr/>
              <p:nvPr/>
            </p:nvSpPr>
            <p:spPr>
              <a:xfrm>
                <a:off x="906974" y="999423"/>
                <a:ext cx="144000" cy="144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Rechteck 39">
                <a:extLst>
                  <a:ext uri="{FF2B5EF4-FFF2-40B4-BE49-F238E27FC236}">
                    <a16:creationId xmlns:a16="http://schemas.microsoft.com/office/drawing/2014/main" id="{3A744B9C-9EBB-4453-B2FC-0695552B71BF}"/>
                  </a:ext>
                </a:extLst>
              </p:cNvPr>
              <p:cNvSpPr/>
              <p:nvPr/>
            </p:nvSpPr>
            <p:spPr>
              <a:xfrm>
                <a:off x="1050974" y="999423"/>
                <a:ext cx="144000" cy="1440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w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8" name="Rechteck 37">
              <a:extLst>
                <a:ext uri="{FF2B5EF4-FFF2-40B4-BE49-F238E27FC236}">
                  <a16:creationId xmlns:a16="http://schemas.microsoft.com/office/drawing/2014/main" id="{21A53858-B12B-448A-ACC1-5E3ADDB02AA2}"/>
                </a:ext>
              </a:extLst>
            </p:cNvPr>
            <p:cNvSpPr/>
            <p:nvPr/>
          </p:nvSpPr>
          <p:spPr>
            <a:xfrm>
              <a:off x="888974" y="963423"/>
              <a:ext cx="360000" cy="21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" name="Gruppieren 41">
            <a:extLst>
              <a:ext uri="{FF2B5EF4-FFF2-40B4-BE49-F238E27FC236}">
                <a16:creationId xmlns:a16="http://schemas.microsoft.com/office/drawing/2014/main" id="{8F64E8DA-3DDA-4203-BF66-BBA663FFD2D6}"/>
              </a:ext>
            </a:extLst>
          </p:cNvPr>
          <p:cNvGrpSpPr/>
          <p:nvPr/>
        </p:nvGrpSpPr>
        <p:grpSpPr>
          <a:xfrm>
            <a:off x="8411844" y="2541944"/>
            <a:ext cx="330790" cy="214519"/>
            <a:chOff x="906974" y="999423"/>
            <a:chExt cx="288000" cy="144000"/>
          </a:xfrm>
        </p:grpSpPr>
        <p:sp>
          <p:nvSpPr>
            <p:cNvPr id="44" name="Rechteck 43">
              <a:extLst>
                <a:ext uri="{FF2B5EF4-FFF2-40B4-BE49-F238E27FC236}">
                  <a16:creationId xmlns:a16="http://schemas.microsoft.com/office/drawing/2014/main" id="{5C857179-CA70-4208-85D5-BA1F7BBECF15}"/>
                </a:ext>
              </a:extLst>
            </p:cNvPr>
            <p:cNvSpPr/>
            <p:nvPr/>
          </p:nvSpPr>
          <p:spPr>
            <a:xfrm>
              <a:off x="906974" y="999423"/>
              <a:ext cx="144000" cy="144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5" name="Rechteck 44">
              <a:extLst>
                <a:ext uri="{FF2B5EF4-FFF2-40B4-BE49-F238E27FC236}">
                  <a16:creationId xmlns:a16="http://schemas.microsoft.com/office/drawing/2014/main" id="{855BEB3B-1BA5-41A8-AEF2-7C739ADA90FA}"/>
                </a:ext>
              </a:extLst>
            </p:cNvPr>
            <p:cNvSpPr/>
            <p:nvPr/>
          </p:nvSpPr>
          <p:spPr>
            <a:xfrm>
              <a:off x="1050974" y="999423"/>
              <a:ext cx="144000" cy="14400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7" name="Gruppieren 46">
            <a:extLst>
              <a:ext uri="{FF2B5EF4-FFF2-40B4-BE49-F238E27FC236}">
                <a16:creationId xmlns:a16="http://schemas.microsoft.com/office/drawing/2014/main" id="{B19B0FBD-C76D-411B-9C29-0A677DA6AFB5}"/>
              </a:ext>
            </a:extLst>
          </p:cNvPr>
          <p:cNvGrpSpPr/>
          <p:nvPr/>
        </p:nvGrpSpPr>
        <p:grpSpPr>
          <a:xfrm>
            <a:off x="8001513" y="2541944"/>
            <a:ext cx="330790" cy="214519"/>
            <a:chOff x="906974" y="999423"/>
            <a:chExt cx="288000" cy="144000"/>
          </a:xfrm>
        </p:grpSpPr>
        <p:sp>
          <p:nvSpPr>
            <p:cNvPr id="49" name="Rechteck 48">
              <a:extLst>
                <a:ext uri="{FF2B5EF4-FFF2-40B4-BE49-F238E27FC236}">
                  <a16:creationId xmlns:a16="http://schemas.microsoft.com/office/drawing/2014/main" id="{96E813E5-96F4-440C-99E3-F531C73D8FD6}"/>
                </a:ext>
              </a:extLst>
            </p:cNvPr>
            <p:cNvSpPr/>
            <p:nvPr/>
          </p:nvSpPr>
          <p:spPr>
            <a:xfrm>
              <a:off x="906974" y="999423"/>
              <a:ext cx="144000" cy="144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0" name="Rechteck 49">
              <a:extLst>
                <a:ext uri="{FF2B5EF4-FFF2-40B4-BE49-F238E27FC236}">
                  <a16:creationId xmlns:a16="http://schemas.microsoft.com/office/drawing/2014/main" id="{4E4EBF2E-43E0-4BE9-B75D-B47D4F434269}"/>
                </a:ext>
              </a:extLst>
            </p:cNvPr>
            <p:cNvSpPr/>
            <p:nvPr/>
          </p:nvSpPr>
          <p:spPr>
            <a:xfrm>
              <a:off x="1050974" y="999423"/>
              <a:ext cx="144000" cy="14400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1" name="Gruppieren 50">
            <a:extLst>
              <a:ext uri="{FF2B5EF4-FFF2-40B4-BE49-F238E27FC236}">
                <a16:creationId xmlns:a16="http://schemas.microsoft.com/office/drawing/2014/main" id="{4585A2DE-AD02-4C6F-BE94-E9725949B7C0}"/>
              </a:ext>
            </a:extLst>
          </p:cNvPr>
          <p:cNvGrpSpPr/>
          <p:nvPr/>
        </p:nvGrpSpPr>
        <p:grpSpPr>
          <a:xfrm>
            <a:off x="6800044" y="2488314"/>
            <a:ext cx="413487" cy="321778"/>
            <a:chOff x="888974" y="963423"/>
            <a:chExt cx="360000" cy="216000"/>
          </a:xfrm>
        </p:grpSpPr>
        <p:grpSp>
          <p:nvGrpSpPr>
            <p:cNvPr id="52" name="Gruppieren 51">
              <a:extLst>
                <a:ext uri="{FF2B5EF4-FFF2-40B4-BE49-F238E27FC236}">
                  <a16:creationId xmlns:a16="http://schemas.microsoft.com/office/drawing/2014/main" id="{E1A94CB0-9C05-4EF3-AFC4-F60CC300CBD3}"/>
                </a:ext>
              </a:extLst>
            </p:cNvPr>
            <p:cNvGrpSpPr/>
            <p:nvPr/>
          </p:nvGrpSpPr>
          <p:grpSpPr>
            <a:xfrm>
              <a:off x="924974" y="999423"/>
              <a:ext cx="288000" cy="144000"/>
              <a:chOff x="906974" y="999423"/>
              <a:chExt cx="288000" cy="144000"/>
            </a:xfrm>
          </p:grpSpPr>
          <p:sp>
            <p:nvSpPr>
              <p:cNvPr id="54" name="Rechteck 53">
                <a:extLst>
                  <a:ext uri="{FF2B5EF4-FFF2-40B4-BE49-F238E27FC236}">
                    <a16:creationId xmlns:a16="http://schemas.microsoft.com/office/drawing/2014/main" id="{36F762DC-C4B2-43E9-99D9-50BB79D7CF35}"/>
                  </a:ext>
                </a:extLst>
              </p:cNvPr>
              <p:cNvSpPr/>
              <p:nvPr/>
            </p:nvSpPr>
            <p:spPr>
              <a:xfrm>
                <a:off x="906974" y="999423"/>
                <a:ext cx="144000" cy="144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Rechteck 54">
                <a:extLst>
                  <a:ext uri="{FF2B5EF4-FFF2-40B4-BE49-F238E27FC236}">
                    <a16:creationId xmlns:a16="http://schemas.microsoft.com/office/drawing/2014/main" id="{3C4E69EF-A01A-46AB-B9D9-75BB2A286599}"/>
                  </a:ext>
                </a:extLst>
              </p:cNvPr>
              <p:cNvSpPr/>
              <p:nvPr/>
            </p:nvSpPr>
            <p:spPr>
              <a:xfrm>
                <a:off x="1050974" y="999423"/>
                <a:ext cx="144000" cy="1440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w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3" name="Rechteck 52">
              <a:extLst>
                <a:ext uri="{FF2B5EF4-FFF2-40B4-BE49-F238E27FC236}">
                  <a16:creationId xmlns:a16="http://schemas.microsoft.com/office/drawing/2014/main" id="{ED248830-489D-4283-94AA-12495312F30B}"/>
                </a:ext>
              </a:extLst>
            </p:cNvPr>
            <p:cNvSpPr/>
            <p:nvPr/>
          </p:nvSpPr>
          <p:spPr>
            <a:xfrm>
              <a:off x="888974" y="963423"/>
              <a:ext cx="360000" cy="21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" name="Gruppieren 56">
            <a:extLst>
              <a:ext uri="{FF2B5EF4-FFF2-40B4-BE49-F238E27FC236}">
                <a16:creationId xmlns:a16="http://schemas.microsoft.com/office/drawing/2014/main" id="{B7F9F7C3-F5B6-41B0-9145-932DB09C3E9E}"/>
              </a:ext>
            </a:extLst>
          </p:cNvPr>
          <p:cNvGrpSpPr/>
          <p:nvPr/>
        </p:nvGrpSpPr>
        <p:grpSpPr>
          <a:xfrm>
            <a:off x="5684302" y="2541944"/>
            <a:ext cx="330790" cy="214519"/>
            <a:chOff x="906974" y="999423"/>
            <a:chExt cx="288000" cy="144000"/>
          </a:xfrm>
        </p:grpSpPr>
        <p:sp>
          <p:nvSpPr>
            <p:cNvPr id="59" name="Rechteck 58">
              <a:extLst>
                <a:ext uri="{FF2B5EF4-FFF2-40B4-BE49-F238E27FC236}">
                  <a16:creationId xmlns:a16="http://schemas.microsoft.com/office/drawing/2014/main" id="{36391C1A-B8B2-4E42-9699-0878014E3373}"/>
                </a:ext>
              </a:extLst>
            </p:cNvPr>
            <p:cNvSpPr/>
            <p:nvPr/>
          </p:nvSpPr>
          <p:spPr>
            <a:xfrm>
              <a:off x="906974" y="999423"/>
              <a:ext cx="144000" cy="144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0" name="Rechteck 59">
              <a:extLst>
                <a:ext uri="{FF2B5EF4-FFF2-40B4-BE49-F238E27FC236}">
                  <a16:creationId xmlns:a16="http://schemas.microsoft.com/office/drawing/2014/main" id="{0F6ADE87-4A8E-40D4-8F4D-377967E538B0}"/>
                </a:ext>
              </a:extLst>
            </p:cNvPr>
            <p:cNvSpPr/>
            <p:nvPr/>
          </p:nvSpPr>
          <p:spPr>
            <a:xfrm>
              <a:off x="1050974" y="999423"/>
              <a:ext cx="144000" cy="14400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19499211-1A01-449E-967A-CA31E9FE33CA}"/>
              </a:ext>
            </a:extLst>
          </p:cNvPr>
          <p:cNvGrpSpPr/>
          <p:nvPr/>
        </p:nvGrpSpPr>
        <p:grpSpPr>
          <a:xfrm>
            <a:off x="3370342" y="2541385"/>
            <a:ext cx="661580" cy="215636"/>
            <a:chOff x="546974" y="382039"/>
            <a:chExt cx="576000" cy="144750"/>
          </a:xfrm>
          <a:noFill/>
        </p:grpSpPr>
        <p:sp>
          <p:nvSpPr>
            <p:cNvPr id="64" name="Rechteck 63">
              <a:extLst>
                <a:ext uri="{FF2B5EF4-FFF2-40B4-BE49-F238E27FC236}">
                  <a16:creationId xmlns:a16="http://schemas.microsoft.com/office/drawing/2014/main" id="{C0A5A81F-8170-4F4B-A428-C65EAB8DB1EF}"/>
                </a:ext>
              </a:extLst>
            </p:cNvPr>
            <p:cNvSpPr/>
            <p:nvPr/>
          </p:nvSpPr>
          <p:spPr>
            <a:xfrm>
              <a:off x="546974" y="382789"/>
              <a:ext cx="144000" cy="144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5" name="Rechteck 64">
              <a:extLst>
                <a:ext uri="{FF2B5EF4-FFF2-40B4-BE49-F238E27FC236}">
                  <a16:creationId xmlns:a16="http://schemas.microsoft.com/office/drawing/2014/main" id="{9AC8D9EE-2FA4-4B6D-98D5-8764DE37E364}"/>
                </a:ext>
              </a:extLst>
            </p:cNvPr>
            <p:cNvSpPr/>
            <p:nvPr/>
          </p:nvSpPr>
          <p:spPr>
            <a:xfrm>
              <a:off x="690974" y="382789"/>
              <a:ext cx="144000" cy="144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6" name="Rechteck 65">
              <a:extLst>
                <a:ext uri="{FF2B5EF4-FFF2-40B4-BE49-F238E27FC236}">
                  <a16:creationId xmlns:a16="http://schemas.microsoft.com/office/drawing/2014/main" id="{7CA85355-E253-49EA-90C7-2F0077FB130D}"/>
                </a:ext>
              </a:extLst>
            </p:cNvPr>
            <p:cNvSpPr/>
            <p:nvPr/>
          </p:nvSpPr>
          <p:spPr>
            <a:xfrm>
              <a:off x="834974" y="382789"/>
              <a:ext cx="144000" cy="144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7" name="Rechteck 66">
              <a:extLst>
                <a:ext uri="{FF2B5EF4-FFF2-40B4-BE49-F238E27FC236}">
                  <a16:creationId xmlns:a16="http://schemas.microsoft.com/office/drawing/2014/main" id="{088F5632-5E74-470C-A7FF-023D7E7E7AEF}"/>
                </a:ext>
              </a:extLst>
            </p:cNvPr>
            <p:cNvSpPr/>
            <p:nvPr/>
          </p:nvSpPr>
          <p:spPr>
            <a:xfrm>
              <a:off x="978974" y="382039"/>
              <a:ext cx="144000" cy="144000"/>
            </a:xfrm>
            <a:prstGeom prst="rect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8" name="Gruppieren 67">
            <a:extLst>
              <a:ext uri="{FF2B5EF4-FFF2-40B4-BE49-F238E27FC236}">
                <a16:creationId xmlns:a16="http://schemas.microsoft.com/office/drawing/2014/main" id="{4654FC78-5E1E-4E28-940E-800F53668238}"/>
              </a:ext>
            </a:extLst>
          </p:cNvPr>
          <p:cNvGrpSpPr/>
          <p:nvPr/>
        </p:nvGrpSpPr>
        <p:grpSpPr>
          <a:xfrm>
            <a:off x="4484464" y="2488314"/>
            <a:ext cx="744277" cy="321778"/>
            <a:chOff x="474974" y="364039"/>
            <a:chExt cx="648000" cy="216000"/>
          </a:xfrm>
        </p:grpSpPr>
        <p:sp>
          <p:nvSpPr>
            <p:cNvPr id="69" name="Rechteck 68">
              <a:extLst>
                <a:ext uri="{FF2B5EF4-FFF2-40B4-BE49-F238E27FC236}">
                  <a16:creationId xmlns:a16="http://schemas.microsoft.com/office/drawing/2014/main" id="{100A7978-DD60-49B8-BC9A-C56EAC379B4D}"/>
                </a:ext>
              </a:extLst>
            </p:cNvPr>
            <p:cNvSpPr/>
            <p:nvPr/>
          </p:nvSpPr>
          <p:spPr>
            <a:xfrm>
              <a:off x="474974" y="364039"/>
              <a:ext cx="648000" cy="21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0" name="Gruppieren 69">
              <a:extLst>
                <a:ext uri="{FF2B5EF4-FFF2-40B4-BE49-F238E27FC236}">
                  <a16:creationId xmlns:a16="http://schemas.microsoft.com/office/drawing/2014/main" id="{0E53E316-2E6E-4602-8C25-E4D24A540E21}"/>
                </a:ext>
              </a:extLst>
            </p:cNvPr>
            <p:cNvGrpSpPr/>
            <p:nvPr/>
          </p:nvGrpSpPr>
          <p:grpSpPr>
            <a:xfrm>
              <a:off x="510974" y="399664"/>
              <a:ext cx="576000" cy="144750"/>
              <a:chOff x="546974" y="382039"/>
              <a:chExt cx="576000" cy="144750"/>
            </a:xfrm>
            <a:noFill/>
          </p:grpSpPr>
          <p:sp>
            <p:nvSpPr>
              <p:cNvPr id="71" name="Rechteck 70">
                <a:extLst>
                  <a:ext uri="{FF2B5EF4-FFF2-40B4-BE49-F238E27FC236}">
                    <a16:creationId xmlns:a16="http://schemas.microsoft.com/office/drawing/2014/main" id="{4B42E532-A050-40AD-AECB-3C5AC8023F2D}"/>
                  </a:ext>
                </a:extLst>
              </p:cNvPr>
              <p:cNvSpPr/>
              <p:nvPr/>
            </p:nvSpPr>
            <p:spPr>
              <a:xfrm>
                <a:off x="546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2" name="Rechteck 71">
                <a:extLst>
                  <a:ext uri="{FF2B5EF4-FFF2-40B4-BE49-F238E27FC236}">
                    <a16:creationId xmlns:a16="http://schemas.microsoft.com/office/drawing/2014/main" id="{AAF5A009-228D-4021-A321-0FE37C493345}"/>
                  </a:ext>
                </a:extLst>
              </p:cNvPr>
              <p:cNvSpPr/>
              <p:nvPr/>
            </p:nvSpPr>
            <p:spPr>
              <a:xfrm>
                <a:off x="690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Rechteck 72">
                <a:extLst>
                  <a:ext uri="{FF2B5EF4-FFF2-40B4-BE49-F238E27FC236}">
                    <a16:creationId xmlns:a16="http://schemas.microsoft.com/office/drawing/2014/main" id="{6AC5A253-37E5-4DE7-9518-9DA1AE791063}"/>
                  </a:ext>
                </a:extLst>
              </p:cNvPr>
              <p:cNvSpPr/>
              <p:nvPr/>
            </p:nvSpPr>
            <p:spPr>
              <a:xfrm>
                <a:off x="834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Rechteck 73">
                <a:extLst>
                  <a:ext uri="{FF2B5EF4-FFF2-40B4-BE49-F238E27FC236}">
                    <a16:creationId xmlns:a16="http://schemas.microsoft.com/office/drawing/2014/main" id="{50123652-FE9C-489D-B10A-EFBEFDEE8AFC}"/>
                  </a:ext>
                </a:extLst>
              </p:cNvPr>
              <p:cNvSpPr/>
              <p:nvPr/>
            </p:nvSpPr>
            <p:spPr>
              <a:xfrm>
                <a:off x="978974" y="382039"/>
                <a:ext cx="144000" cy="144000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w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76" name="Rechteck 75">
            <a:extLst>
              <a:ext uri="{FF2B5EF4-FFF2-40B4-BE49-F238E27FC236}">
                <a16:creationId xmlns:a16="http://schemas.microsoft.com/office/drawing/2014/main" id="{DADA6EA9-D2A2-4CAA-9D94-D979FAFD975A}"/>
              </a:ext>
            </a:extLst>
          </p:cNvPr>
          <p:cNvSpPr/>
          <p:nvPr/>
        </p:nvSpPr>
        <p:spPr>
          <a:xfrm>
            <a:off x="8783910" y="2488314"/>
            <a:ext cx="744277" cy="3217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7" name="Gruppieren 76">
            <a:extLst>
              <a:ext uri="{FF2B5EF4-FFF2-40B4-BE49-F238E27FC236}">
                <a16:creationId xmlns:a16="http://schemas.microsoft.com/office/drawing/2014/main" id="{5CF2C053-850A-4DC3-850B-D8579BBBD4BB}"/>
              </a:ext>
            </a:extLst>
          </p:cNvPr>
          <p:cNvGrpSpPr/>
          <p:nvPr/>
        </p:nvGrpSpPr>
        <p:grpSpPr>
          <a:xfrm>
            <a:off x="8825259" y="2541385"/>
            <a:ext cx="661580" cy="215636"/>
            <a:chOff x="546974" y="382039"/>
            <a:chExt cx="576000" cy="144750"/>
          </a:xfrm>
          <a:noFill/>
        </p:grpSpPr>
        <p:sp>
          <p:nvSpPr>
            <p:cNvPr id="78" name="Rechteck 77">
              <a:extLst>
                <a:ext uri="{FF2B5EF4-FFF2-40B4-BE49-F238E27FC236}">
                  <a16:creationId xmlns:a16="http://schemas.microsoft.com/office/drawing/2014/main" id="{C42E0392-D98A-48A2-8BAE-7AF3CDF1FA50}"/>
                </a:ext>
              </a:extLst>
            </p:cNvPr>
            <p:cNvSpPr/>
            <p:nvPr/>
          </p:nvSpPr>
          <p:spPr>
            <a:xfrm>
              <a:off x="546974" y="382789"/>
              <a:ext cx="144000" cy="144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9" name="Rechteck 78">
              <a:extLst>
                <a:ext uri="{FF2B5EF4-FFF2-40B4-BE49-F238E27FC236}">
                  <a16:creationId xmlns:a16="http://schemas.microsoft.com/office/drawing/2014/main" id="{A89331E7-336B-43BE-8D16-4F69DE6D2D2B}"/>
                </a:ext>
              </a:extLst>
            </p:cNvPr>
            <p:cNvSpPr/>
            <p:nvPr/>
          </p:nvSpPr>
          <p:spPr>
            <a:xfrm>
              <a:off x="690974" y="382789"/>
              <a:ext cx="144000" cy="144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0" name="Rechteck 79">
              <a:extLst>
                <a:ext uri="{FF2B5EF4-FFF2-40B4-BE49-F238E27FC236}">
                  <a16:creationId xmlns:a16="http://schemas.microsoft.com/office/drawing/2014/main" id="{9C21AA78-3F44-40B2-93B8-9BAE557BD429}"/>
                </a:ext>
              </a:extLst>
            </p:cNvPr>
            <p:cNvSpPr/>
            <p:nvPr/>
          </p:nvSpPr>
          <p:spPr>
            <a:xfrm>
              <a:off x="834974" y="382789"/>
              <a:ext cx="144000" cy="144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1" name="Rechteck 80">
              <a:extLst>
                <a:ext uri="{FF2B5EF4-FFF2-40B4-BE49-F238E27FC236}">
                  <a16:creationId xmlns:a16="http://schemas.microsoft.com/office/drawing/2014/main" id="{C3CEA459-ED11-4B2D-AE08-33ACA284BB5B}"/>
                </a:ext>
              </a:extLst>
            </p:cNvPr>
            <p:cNvSpPr/>
            <p:nvPr/>
          </p:nvSpPr>
          <p:spPr>
            <a:xfrm>
              <a:off x="978974" y="382039"/>
              <a:ext cx="144000" cy="144000"/>
            </a:xfrm>
            <a:prstGeom prst="rect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2" name="Gruppieren 81">
            <a:extLst>
              <a:ext uri="{FF2B5EF4-FFF2-40B4-BE49-F238E27FC236}">
                <a16:creationId xmlns:a16="http://schemas.microsoft.com/office/drawing/2014/main" id="{76302BBF-F629-44DB-BEE2-86E4F2CADD5F}"/>
              </a:ext>
            </a:extLst>
          </p:cNvPr>
          <p:cNvGrpSpPr/>
          <p:nvPr/>
        </p:nvGrpSpPr>
        <p:grpSpPr>
          <a:xfrm>
            <a:off x="7213531" y="2488314"/>
            <a:ext cx="744277" cy="321778"/>
            <a:chOff x="474974" y="364039"/>
            <a:chExt cx="648000" cy="216000"/>
          </a:xfrm>
        </p:grpSpPr>
        <p:sp>
          <p:nvSpPr>
            <p:cNvPr id="83" name="Rechteck 82">
              <a:extLst>
                <a:ext uri="{FF2B5EF4-FFF2-40B4-BE49-F238E27FC236}">
                  <a16:creationId xmlns:a16="http://schemas.microsoft.com/office/drawing/2014/main" id="{90AB9940-2409-46C8-8C70-E64FA2264518}"/>
                </a:ext>
              </a:extLst>
            </p:cNvPr>
            <p:cNvSpPr/>
            <p:nvPr/>
          </p:nvSpPr>
          <p:spPr>
            <a:xfrm>
              <a:off x="474974" y="364039"/>
              <a:ext cx="648000" cy="21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4" name="Gruppieren 83">
              <a:extLst>
                <a:ext uri="{FF2B5EF4-FFF2-40B4-BE49-F238E27FC236}">
                  <a16:creationId xmlns:a16="http://schemas.microsoft.com/office/drawing/2014/main" id="{ED7971FF-F7E9-48FF-8128-712A9E689166}"/>
                </a:ext>
              </a:extLst>
            </p:cNvPr>
            <p:cNvGrpSpPr/>
            <p:nvPr/>
          </p:nvGrpSpPr>
          <p:grpSpPr>
            <a:xfrm>
              <a:off x="510974" y="399664"/>
              <a:ext cx="576000" cy="144750"/>
              <a:chOff x="546974" y="382039"/>
              <a:chExt cx="576000" cy="144750"/>
            </a:xfrm>
            <a:noFill/>
          </p:grpSpPr>
          <p:sp>
            <p:nvSpPr>
              <p:cNvPr id="85" name="Rechteck 84">
                <a:extLst>
                  <a:ext uri="{FF2B5EF4-FFF2-40B4-BE49-F238E27FC236}">
                    <a16:creationId xmlns:a16="http://schemas.microsoft.com/office/drawing/2014/main" id="{7932C58C-5D0A-40BA-A074-C346F6098B6E}"/>
                  </a:ext>
                </a:extLst>
              </p:cNvPr>
              <p:cNvSpPr/>
              <p:nvPr/>
            </p:nvSpPr>
            <p:spPr>
              <a:xfrm>
                <a:off x="546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6" name="Rechteck 85">
                <a:extLst>
                  <a:ext uri="{FF2B5EF4-FFF2-40B4-BE49-F238E27FC236}">
                    <a16:creationId xmlns:a16="http://schemas.microsoft.com/office/drawing/2014/main" id="{B478EA73-C766-4BCC-A915-293AB0CBF18B}"/>
                  </a:ext>
                </a:extLst>
              </p:cNvPr>
              <p:cNvSpPr/>
              <p:nvPr/>
            </p:nvSpPr>
            <p:spPr>
              <a:xfrm>
                <a:off x="690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7" name="Rechteck 86">
                <a:extLst>
                  <a:ext uri="{FF2B5EF4-FFF2-40B4-BE49-F238E27FC236}">
                    <a16:creationId xmlns:a16="http://schemas.microsoft.com/office/drawing/2014/main" id="{7B624A6A-90A8-4E35-B4AB-EC3DFEB56400}"/>
                  </a:ext>
                </a:extLst>
              </p:cNvPr>
              <p:cNvSpPr/>
              <p:nvPr/>
            </p:nvSpPr>
            <p:spPr>
              <a:xfrm>
                <a:off x="834974" y="382789"/>
                <a:ext cx="144000" cy="144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Rechteck 87">
                <a:extLst>
                  <a:ext uri="{FF2B5EF4-FFF2-40B4-BE49-F238E27FC236}">
                    <a16:creationId xmlns:a16="http://schemas.microsoft.com/office/drawing/2014/main" id="{416EAFC1-F436-4E15-8810-90D016FCD256}"/>
                  </a:ext>
                </a:extLst>
              </p:cNvPr>
              <p:cNvSpPr/>
              <p:nvPr/>
            </p:nvSpPr>
            <p:spPr>
              <a:xfrm>
                <a:off x="978974" y="382039"/>
                <a:ext cx="144000" cy="144000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w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90" name="Rechteck 89">
            <a:extLst>
              <a:ext uri="{FF2B5EF4-FFF2-40B4-BE49-F238E27FC236}">
                <a16:creationId xmlns:a16="http://schemas.microsoft.com/office/drawing/2014/main" id="{E7D6A9D7-029B-44DF-847D-2F40B2076BB6}"/>
              </a:ext>
            </a:extLst>
          </p:cNvPr>
          <p:cNvSpPr/>
          <p:nvPr/>
        </p:nvSpPr>
        <p:spPr>
          <a:xfrm>
            <a:off x="6056337" y="2488314"/>
            <a:ext cx="744277" cy="3217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1" name="Gruppieren 90">
            <a:extLst>
              <a:ext uri="{FF2B5EF4-FFF2-40B4-BE49-F238E27FC236}">
                <a16:creationId xmlns:a16="http://schemas.microsoft.com/office/drawing/2014/main" id="{63C47ECD-B230-4EA8-ADB6-88885664404C}"/>
              </a:ext>
            </a:extLst>
          </p:cNvPr>
          <p:cNvGrpSpPr/>
          <p:nvPr/>
        </p:nvGrpSpPr>
        <p:grpSpPr>
          <a:xfrm>
            <a:off x="6097686" y="2541385"/>
            <a:ext cx="661580" cy="215636"/>
            <a:chOff x="546974" y="382039"/>
            <a:chExt cx="576000" cy="144750"/>
          </a:xfrm>
          <a:noFill/>
        </p:grpSpPr>
        <p:sp>
          <p:nvSpPr>
            <p:cNvPr id="92" name="Rechteck 91">
              <a:extLst>
                <a:ext uri="{FF2B5EF4-FFF2-40B4-BE49-F238E27FC236}">
                  <a16:creationId xmlns:a16="http://schemas.microsoft.com/office/drawing/2014/main" id="{2B264C57-CEB0-4B62-B08D-C70321C37957}"/>
                </a:ext>
              </a:extLst>
            </p:cNvPr>
            <p:cNvSpPr/>
            <p:nvPr/>
          </p:nvSpPr>
          <p:spPr>
            <a:xfrm>
              <a:off x="546974" y="382789"/>
              <a:ext cx="144000" cy="144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3" name="Rechteck 92">
              <a:extLst>
                <a:ext uri="{FF2B5EF4-FFF2-40B4-BE49-F238E27FC236}">
                  <a16:creationId xmlns:a16="http://schemas.microsoft.com/office/drawing/2014/main" id="{727C8E51-034C-42A8-8595-4D740F615509}"/>
                </a:ext>
              </a:extLst>
            </p:cNvPr>
            <p:cNvSpPr/>
            <p:nvPr/>
          </p:nvSpPr>
          <p:spPr>
            <a:xfrm>
              <a:off x="690974" y="382789"/>
              <a:ext cx="144000" cy="144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4" name="Rechteck 93">
              <a:extLst>
                <a:ext uri="{FF2B5EF4-FFF2-40B4-BE49-F238E27FC236}">
                  <a16:creationId xmlns:a16="http://schemas.microsoft.com/office/drawing/2014/main" id="{6E291FA7-EA1D-4057-96DD-4CBA777CEEA3}"/>
                </a:ext>
              </a:extLst>
            </p:cNvPr>
            <p:cNvSpPr/>
            <p:nvPr/>
          </p:nvSpPr>
          <p:spPr>
            <a:xfrm>
              <a:off x="834974" y="382789"/>
              <a:ext cx="144000" cy="144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5" name="Rechteck 94">
              <a:extLst>
                <a:ext uri="{FF2B5EF4-FFF2-40B4-BE49-F238E27FC236}">
                  <a16:creationId xmlns:a16="http://schemas.microsoft.com/office/drawing/2014/main" id="{D5E0A586-3E20-4D9C-936D-446093115CA2}"/>
                </a:ext>
              </a:extLst>
            </p:cNvPr>
            <p:cNvSpPr/>
            <p:nvPr/>
          </p:nvSpPr>
          <p:spPr>
            <a:xfrm>
              <a:off x="978974" y="382039"/>
              <a:ext cx="144000" cy="144000"/>
            </a:xfrm>
            <a:prstGeom prst="rect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04" name="Rechteck 103">
            <a:extLst>
              <a:ext uri="{FF2B5EF4-FFF2-40B4-BE49-F238E27FC236}">
                <a16:creationId xmlns:a16="http://schemas.microsoft.com/office/drawing/2014/main" id="{FC5A4651-6A88-4F28-9114-3F99C0DF2F54}"/>
              </a:ext>
            </a:extLst>
          </p:cNvPr>
          <p:cNvSpPr/>
          <p:nvPr/>
        </p:nvSpPr>
        <p:spPr>
          <a:xfrm>
            <a:off x="1301636" y="3857892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5" name="Rechteck 104">
            <a:extLst>
              <a:ext uri="{FF2B5EF4-FFF2-40B4-BE49-F238E27FC236}">
                <a16:creationId xmlns:a16="http://schemas.microsoft.com/office/drawing/2014/main" id="{F9BA0FBE-0146-4243-8E50-9BCA10011AFB}"/>
              </a:ext>
            </a:extLst>
          </p:cNvPr>
          <p:cNvSpPr/>
          <p:nvPr/>
        </p:nvSpPr>
        <p:spPr>
          <a:xfrm>
            <a:off x="1645600" y="3857892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6" name="Rechteck 105">
            <a:extLst>
              <a:ext uri="{FF2B5EF4-FFF2-40B4-BE49-F238E27FC236}">
                <a16:creationId xmlns:a16="http://schemas.microsoft.com/office/drawing/2014/main" id="{AF27D3E7-36E7-48D1-8863-77374CAE8697}"/>
              </a:ext>
            </a:extLst>
          </p:cNvPr>
          <p:cNvSpPr/>
          <p:nvPr/>
        </p:nvSpPr>
        <p:spPr>
          <a:xfrm>
            <a:off x="1473618" y="3857892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7" name="Rechteck 106">
            <a:extLst>
              <a:ext uri="{FF2B5EF4-FFF2-40B4-BE49-F238E27FC236}">
                <a16:creationId xmlns:a16="http://schemas.microsoft.com/office/drawing/2014/main" id="{AC8F4771-619E-4F00-ABC8-6CC35AB6ED3A}"/>
              </a:ext>
            </a:extLst>
          </p:cNvPr>
          <p:cNvSpPr/>
          <p:nvPr/>
        </p:nvSpPr>
        <p:spPr>
          <a:xfrm>
            <a:off x="1817582" y="3857892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8" name="Rechteck 107">
            <a:extLst>
              <a:ext uri="{FF2B5EF4-FFF2-40B4-BE49-F238E27FC236}">
                <a16:creationId xmlns:a16="http://schemas.microsoft.com/office/drawing/2014/main" id="{31DE06B6-1CB7-4C88-917E-D8DEE57FE0E1}"/>
              </a:ext>
            </a:extLst>
          </p:cNvPr>
          <p:cNvSpPr/>
          <p:nvPr/>
        </p:nvSpPr>
        <p:spPr>
          <a:xfrm>
            <a:off x="1989564" y="3857892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9" name="Rechteck 108">
            <a:extLst>
              <a:ext uri="{FF2B5EF4-FFF2-40B4-BE49-F238E27FC236}">
                <a16:creationId xmlns:a16="http://schemas.microsoft.com/office/drawing/2014/main" id="{F14DCC22-2428-4037-A43D-EBE0399D1879}"/>
              </a:ext>
            </a:extLst>
          </p:cNvPr>
          <p:cNvSpPr/>
          <p:nvPr/>
        </p:nvSpPr>
        <p:spPr>
          <a:xfrm>
            <a:off x="2161545" y="3857892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0" name="Rechteck 109">
            <a:extLst>
              <a:ext uri="{FF2B5EF4-FFF2-40B4-BE49-F238E27FC236}">
                <a16:creationId xmlns:a16="http://schemas.microsoft.com/office/drawing/2014/main" id="{1660A087-D809-46D7-B7A7-8736717B8E69}"/>
              </a:ext>
            </a:extLst>
          </p:cNvPr>
          <p:cNvSpPr/>
          <p:nvPr/>
        </p:nvSpPr>
        <p:spPr>
          <a:xfrm>
            <a:off x="2333527" y="3857892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1" name="Rechteck 110">
            <a:extLst>
              <a:ext uri="{FF2B5EF4-FFF2-40B4-BE49-F238E27FC236}">
                <a16:creationId xmlns:a16="http://schemas.microsoft.com/office/drawing/2014/main" id="{1686B86B-FE0E-4979-8956-71E3D9FF18A2}"/>
              </a:ext>
            </a:extLst>
          </p:cNvPr>
          <p:cNvSpPr/>
          <p:nvPr/>
        </p:nvSpPr>
        <p:spPr>
          <a:xfrm>
            <a:off x="2505509" y="3857892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2" name="Rechteck 111">
            <a:extLst>
              <a:ext uri="{FF2B5EF4-FFF2-40B4-BE49-F238E27FC236}">
                <a16:creationId xmlns:a16="http://schemas.microsoft.com/office/drawing/2014/main" id="{2E251E90-1436-4AFF-B3A9-E11C3C6E52C8}"/>
              </a:ext>
            </a:extLst>
          </p:cNvPr>
          <p:cNvSpPr/>
          <p:nvPr/>
        </p:nvSpPr>
        <p:spPr>
          <a:xfrm>
            <a:off x="2677491" y="3857892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3" name="Rechteck 112">
            <a:extLst>
              <a:ext uri="{FF2B5EF4-FFF2-40B4-BE49-F238E27FC236}">
                <a16:creationId xmlns:a16="http://schemas.microsoft.com/office/drawing/2014/main" id="{D9108A1C-30F2-48E5-B669-BCC28AA173CD}"/>
              </a:ext>
            </a:extLst>
          </p:cNvPr>
          <p:cNvSpPr/>
          <p:nvPr/>
        </p:nvSpPr>
        <p:spPr>
          <a:xfrm>
            <a:off x="2849473" y="3857892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4" name="Rechteck 113">
            <a:extLst>
              <a:ext uri="{FF2B5EF4-FFF2-40B4-BE49-F238E27FC236}">
                <a16:creationId xmlns:a16="http://schemas.microsoft.com/office/drawing/2014/main" id="{08073A8C-DD15-42C6-B992-7B1FFA7BD706}"/>
              </a:ext>
            </a:extLst>
          </p:cNvPr>
          <p:cNvSpPr/>
          <p:nvPr/>
        </p:nvSpPr>
        <p:spPr>
          <a:xfrm>
            <a:off x="3021455" y="3857892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5" name="Rechteck 114">
            <a:extLst>
              <a:ext uri="{FF2B5EF4-FFF2-40B4-BE49-F238E27FC236}">
                <a16:creationId xmlns:a16="http://schemas.microsoft.com/office/drawing/2014/main" id="{6AE96DDF-DD9E-43BB-9C13-C8964B55CB6B}"/>
              </a:ext>
            </a:extLst>
          </p:cNvPr>
          <p:cNvSpPr/>
          <p:nvPr/>
        </p:nvSpPr>
        <p:spPr>
          <a:xfrm>
            <a:off x="3193437" y="3857892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6" name="Rechteck 115">
            <a:extLst>
              <a:ext uri="{FF2B5EF4-FFF2-40B4-BE49-F238E27FC236}">
                <a16:creationId xmlns:a16="http://schemas.microsoft.com/office/drawing/2014/main" id="{397403E0-E80B-430A-BB28-44A15D8BB44A}"/>
              </a:ext>
            </a:extLst>
          </p:cNvPr>
          <p:cNvSpPr/>
          <p:nvPr/>
        </p:nvSpPr>
        <p:spPr>
          <a:xfrm>
            <a:off x="3365419" y="3857892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7" name="Rechteck 116">
            <a:extLst>
              <a:ext uri="{FF2B5EF4-FFF2-40B4-BE49-F238E27FC236}">
                <a16:creationId xmlns:a16="http://schemas.microsoft.com/office/drawing/2014/main" id="{181E6F1F-8CB5-460B-A33D-0DE9B1A440A1}"/>
              </a:ext>
            </a:extLst>
          </p:cNvPr>
          <p:cNvSpPr/>
          <p:nvPr/>
        </p:nvSpPr>
        <p:spPr>
          <a:xfrm>
            <a:off x="3537400" y="3857892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8" name="Rechteck 117">
            <a:extLst>
              <a:ext uri="{FF2B5EF4-FFF2-40B4-BE49-F238E27FC236}">
                <a16:creationId xmlns:a16="http://schemas.microsoft.com/office/drawing/2014/main" id="{03133928-524E-4355-AA0A-875DDD71C55F}"/>
              </a:ext>
            </a:extLst>
          </p:cNvPr>
          <p:cNvSpPr/>
          <p:nvPr/>
        </p:nvSpPr>
        <p:spPr>
          <a:xfrm>
            <a:off x="3709389" y="3857892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0" name="Rechteck 119">
            <a:extLst>
              <a:ext uri="{FF2B5EF4-FFF2-40B4-BE49-F238E27FC236}">
                <a16:creationId xmlns:a16="http://schemas.microsoft.com/office/drawing/2014/main" id="{DE4943CF-BD69-418D-A0EB-107D7C30A696}"/>
              </a:ext>
            </a:extLst>
          </p:cNvPr>
          <p:cNvSpPr/>
          <p:nvPr/>
        </p:nvSpPr>
        <p:spPr>
          <a:xfrm>
            <a:off x="1301636" y="3488407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1" name="Rechteck 120">
            <a:extLst>
              <a:ext uri="{FF2B5EF4-FFF2-40B4-BE49-F238E27FC236}">
                <a16:creationId xmlns:a16="http://schemas.microsoft.com/office/drawing/2014/main" id="{B0A687A4-985D-46B3-8B04-4A2C4BF2FBCD}"/>
              </a:ext>
            </a:extLst>
          </p:cNvPr>
          <p:cNvSpPr/>
          <p:nvPr/>
        </p:nvSpPr>
        <p:spPr>
          <a:xfrm>
            <a:off x="1473618" y="3488407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2" name="Rechteck 121">
            <a:extLst>
              <a:ext uri="{FF2B5EF4-FFF2-40B4-BE49-F238E27FC236}">
                <a16:creationId xmlns:a16="http://schemas.microsoft.com/office/drawing/2014/main" id="{F4777D76-DA08-4D81-9684-E820AD92C567}"/>
              </a:ext>
            </a:extLst>
          </p:cNvPr>
          <p:cNvSpPr/>
          <p:nvPr/>
        </p:nvSpPr>
        <p:spPr>
          <a:xfrm>
            <a:off x="1817581" y="3487848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3" name="Rechteck 122">
            <a:extLst>
              <a:ext uri="{FF2B5EF4-FFF2-40B4-BE49-F238E27FC236}">
                <a16:creationId xmlns:a16="http://schemas.microsoft.com/office/drawing/2014/main" id="{00D2FEE2-BC56-43D9-8B24-E25E7E2DED2E}"/>
              </a:ext>
            </a:extLst>
          </p:cNvPr>
          <p:cNvSpPr/>
          <p:nvPr/>
        </p:nvSpPr>
        <p:spPr>
          <a:xfrm>
            <a:off x="1989563" y="3487848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4" name="Rechteck 123">
            <a:extLst>
              <a:ext uri="{FF2B5EF4-FFF2-40B4-BE49-F238E27FC236}">
                <a16:creationId xmlns:a16="http://schemas.microsoft.com/office/drawing/2014/main" id="{D39FFC1D-77BB-49B6-BC74-696963B7B4CA}"/>
              </a:ext>
            </a:extLst>
          </p:cNvPr>
          <p:cNvSpPr/>
          <p:nvPr/>
        </p:nvSpPr>
        <p:spPr>
          <a:xfrm>
            <a:off x="1645599" y="3487848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5" name="Rechteck 124">
            <a:extLst>
              <a:ext uri="{FF2B5EF4-FFF2-40B4-BE49-F238E27FC236}">
                <a16:creationId xmlns:a16="http://schemas.microsoft.com/office/drawing/2014/main" id="{07727180-A115-4582-91CF-F5555D31CD69}"/>
              </a:ext>
            </a:extLst>
          </p:cNvPr>
          <p:cNvSpPr/>
          <p:nvPr/>
        </p:nvSpPr>
        <p:spPr>
          <a:xfrm>
            <a:off x="2161544" y="3487848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6" name="Rechteck 125">
            <a:extLst>
              <a:ext uri="{FF2B5EF4-FFF2-40B4-BE49-F238E27FC236}">
                <a16:creationId xmlns:a16="http://schemas.microsoft.com/office/drawing/2014/main" id="{8CA71BC3-CCB3-444A-9110-21F3D026FBC9}"/>
              </a:ext>
            </a:extLst>
          </p:cNvPr>
          <p:cNvSpPr/>
          <p:nvPr/>
        </p:nvSpPr>
        <p:spPr>
          <a:xfrm>
            <a:off x="2333526" y="3487848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7" name="Rechteck 126">
            <a:extLst>
              <a:ext uri="{FF2B5EF4-FFF2-40B4-BE49-F238E27FC236}">
                <a16:creationId xmlns:a16="http://schemas.microsoft.com/office/drawing/2014/main" id="{3305D84A-5335-4D86-BEFD-CE717B4478B6}"/>
              </a:ext>
            </a:extLst>
          </p:cNvPr>
          <p:cNvSpPr/>
          <p:nvPr/>
        </p:nvSpPr>
        <p:spPr>
          <a:xfrm>
            <a:off x="2505508" y="3487848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8" name="Rechteck 127">
            <a:extLst>
              <a:ext uri="{FF2B5EF4-FFF2-40B4-BE49-F238E27FC236}">
                <a16:creationId xmlns:a16="http://schemas.microsoft.com/office/drawing/2014/main" id="{7CA84D45-3823-4A39-8137-8F2F64FF5149}"/>
              </a:ext>
            </a:extLst>
          </p:cNvPr>
          <p:cNvSpPr/>
          <p:nvPr/>
        </p:nvSpPr>
        <p:spPr>
          <a:xfrm>
            <a:off x="2677488" y="3487848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9" name="Rechteck 128">
            <a:extLst>
              <a:ext uri="{FF2B5EF4-FFF2-40B4-BE49-F238E27FC236}">
                <a16:creationId xmlns:a16="http://schemas.microsoft.com/office/drawing/2014/main" id="{C255F2F3-2B0E-4889-8D62-F6D6B9F7B7B9}"/>
              </a:ext>
            </a:extLst>
          </p:cNvPr>
          <p:cNvSpPr/>
          <p:nvPr/>
        </p:nvSpPr>
        <p:spPr>
          <a:xfrm>
            <a:off x="2849469" y="3487848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0" name="Rechteck 129">
            <a:extLst>
              <a:ext uri="{FF2B5EF4-FFF2-40B4-BE49-F238E27FC236}">
                <a16:creationId xmlns:a16="http://schemas.microsoft.com/office/drawing/2014/main" id="{B5B670DA-5326-4AD2-9E2C-4989D0EA29CB}"/>
              </a:ext>
            </a:extLst>
          </p:cNvPr>
          <p:cNvSpPr/>
          <p:nvPr/>
        </p:nvSpPr>
        <p:spPr>
          <a:xfrm>
            <a:off x="3021449" y="3487848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1" name="Rechteck 130">
            <a:extLst>
              <a:ext uri="{FF2B5EF4-FFF2-40B4-BE49-F238E27FC236}">
                <a16:creationId xmlns:a16="http://schemas.microsoft.com/office/drawing/2014/main" id="{E87C474F-EB80-4C6D-AE53-6E0176CA8CFE}"/>
              </a:ext>
            </a:extLst>
          </p:cNvPr>
          <p:cNvSpPr/>
          <p:nvPr/>
        </p:nvSpPr>
        <p:spPr>
          <a:xfrm>
            <a:off x="3193428" y="3487848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2" name="Rechteck 131">
            <a:extLst>
              <a:ext uri="{FF2B5EF4-FFF2-40B4-BE49-F238E27FC236}">
                <a16:creationId xmlns:a16="http://schemas.microsoft.com/office/drawing/2014/main" id="{C4A96367-18F1-4952-9279-A5E4FA6FEE20}"/>
              </a:ext>
            </a:extLst>
          </p:cNvPr>
          <p:cNvSpPr/>
          <p:nvPr/>
        </p:nvSpPr>
        <p:spPr>
          <a:xfrm>
            <a:off x="3365405" y="3487848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3" name="Rechteck 132">
            <a:extLst>
              <a:ext uri="{FF2B5EF4-FFF2-40B4-BE49-F238E27FC236}">
                <a16:creationId xmlns:a16="http://schemas.microsoft.com/office/drawing/2014/main" id="{1FEE72CA-CB2B-4D13-B4BD-5E1B1D329355}"/>
              </a:ext>
            </a:extLst>
          </p:cNvPr>
          <p:cNvSpPr/>
          <p:nvPr/>
        </p:nvSpPr>
        <p:spPr>
          <a:xfrm>
            <a:off x="3537378" y="3487848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4" name="Rechteck 133">
            <a:extLst>
              <a:ext uri="{FF2B5EF4-FFF2-40B4-BE49-F238E27FC236}">
                <a16:creationId xmlns:a16="http://schemas.microsoft.com/office/drawing/2014/main" id="{C29104AA-F8C5-40C4-8565-E56CF5805F9F}"/>
              </a:ext>
            </a:extLst>
          </p:cNvPr>
          <p:cNvSpPr/>
          <p:nvPr/>
        </p:nvSpPr>
        <p:spPr>
          <a:xfrm>
            <a:off x="3709389" y="3487848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5" name="Rechteck 134">
            <a:extLst>
              <a:ext uri="{FF2B5EF4-FFF2-40B4-BE49-F238E27FC236}">
                <a16:creationId xmlns:a16="http://schemas.microsoft.com/office/drawing/2014/main" id="{C5255B58-AD7F-4F90-8633-5119E51DCBF2}"/>
              </a:ext>
            </a:extLst>
          </p:cNvPr>
          <p:cNvSpPr/>
          <p:nvPr/>
        </p:nvSpPr>
        <p:spPr>
          <a:xfrm>
            <a:off x="1301636" y="3118363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6" name="Rechteck 135">
            <a:extLst>
              <a:ext uri="{FF2B5EF4-FFF2-40B4-BE49-F238E27FC236}">
                <a16:creationId xmlns:a16="http://schemas.microsoft.com/office/drawing/2014/main" id="{ABB095E3-0117-4776-B1C6-03E0FD792234}"/>
              </a:ext>
            </a:extLst>
          </p:cNvPr>
          <p:cNvSpPr/>
          <p:nvPr/>
        </p:nvSpPr>
        <p:spPr>
          <a:xfrm>
            <a:off x="1473618" y="3118363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7" name="Rechteck 136">
            <a:extLst>
              <a:ext uri="{FF2B5EF4-FFF2-40B4-BE49-F238E27FC236}">
                <a16:creationId xmlns:a16="http://schemas.microsoft.com/office/drawing/2014/main" id="{4D155437-5AB0-4B46-AA57-8C1F924491ED}"/>
              </a:ext>
            </a:extLst>
          </p:cNvPr>
          <p:cNvSpPr/>
          <p:nvPr/>
        </p:nvSpPr>
        <p:spPr>
          <a:xfrm>
            <a:off x="1817582" y="3118363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8" name="Rechteck 137">
            <a:extLst>
              <a:ext uri="{FF2B5EF4-FFF2-40B4-BE49-F238E27FC236}">
                <a16:creationId xmlns:a16="http://schemas.microsoft.com/office/drawing/2014/main" id="{D74D8863-6E2C-4072-8C4E-19CA8DF3001C}"/>
              </a:ext>
            </a:extLst>
          </p:cNvPr>
          <p:cNvSpPr/>
          <p:nvPr/>
        </p:nvSpPr>
        <p:spPr>
          <a:xfrm>
            <a:off x="1989563" y="3118363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9" name="Rechteck 138">
            <a:extLst>
              <a:ext uri="{FF2B5EF4-FFF2-40B4-BE49-F238E27FC236}">
                <a16:creationId xmlns:a16="http://schemas.microsoft.com/office/drawing/2014/main" id="{3C772857-D0A2-42E9-94DA-4152658E119B}"/>
              </a:ext>
            </a:extLst>
          </p:cNvPr>
          <p:cNvSpPr/>
          <p:nvPr/>
        </p:nvSpPr>
        <p:spPr>
          <a:xfrm>
            <a:off x="1645600" y="3118363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0" name="Rechteck 139">
            <a:extLst>
              <a:ext uri="{FF2B5EF4-FFF2-40B4-BE49-F238E27FC236}">
                <a16:creationId xmlns:a16="http://schemas.microsoft.com/office/drawing/2014/main" id="{6E31AF4D-5055-48F6-8A05-5DB2096B919D}"/>
              </a:ext>
            </a:extLst>
          </p:cNvPr>
          <p:cNvSpPr/>
          <p:nvPr/>
        </p:nvSpPr>
        <p:spPr>
          <a:xfrm>
            <a:off x="2161545" y="3118363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1" name="Rechteck 140">
            <a:extLst>
              <a:ext uri="{FF2B5EF4-FFF2-40B4-BE49-F238E27FC236}">
                <a16:creationId xmlns:a16="http://schemas.microsoft.com/office/drawing/2014/main" id="{731B8A09-D92D-44BA-A9D2-D6E6F2431980}"/>
              </a:ext>
            </a:extLst>
          </p:cNvPr>
          <p:cNvSpPr/>
          <p:nvPr/>
        </p:nvSpPr>
        <p:spPr>
          <a:xfrm>
            <a:off x="2333527" y="3118363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2" name="Rechteck 141">
            <a:extLst>
              <a:ext uri="{FF2B5EF4-FFF2-40B4-BE49-F238E27FC236}">
                <a16:creationId xmlns:a16="http://schemas.microsoft.com/office/drawing/2014/main" id="{17AC1394-6C28-4854-B5BB-B85F26850BD9}"/>
              </a:ext>
            </a:extLst>
          </p:cNvPr>
          <p:cNvSpPr/>
          <p:nvPr/>
        </p:nvSpPr>
        <p:spPr>
          <a:xfrm>
            <a:off x="2505509" y="3118363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3" name="Rechteck 142">
            <a:extLst>
              <a:ext uri="{FF2B5EF4-FFF2-40B4-BE49-F238E27FC236}">
                <a16:creationId xmlns:a16="http://schemas.microsoft.com/office/drawing/2014/main" id="{68B6C35C-8456-45F9-A98B-06E725A745E9}"/>
              </a:ext>
            </a:extLst>
          </p:cNvPr>
          <p:cNvSpPr/>
          <p:nvPr/>
        </p:nvSpPr>
        <p:spPr>
          <a:xfrm>
            <a:off x="2677491" y="3118363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4" name="Rechteck 143">
            <a:extLst>
              <a:ext uri="{FF2B5EF4-FFF2-40B4-BE49-F238E27FC236}">
                <a16:creationId xmlns:a16="http://schemas.microsoft.com/office/drawing/2014/main" id="{B17D4740-5F51-414A-A530-B8A84F0CD914}"/>
              </a:ext>
            </a:extLst>
          </p:cNvPr>
          <p:cNvSpPr/>
          <p:nvPr/>
        </p:nvSpPr>
        <p:spPr>
          <a:xfrm>
            <a:off x="2849473" y="3118363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5" name="Rechteck 144">
            <a:extLst>
              <a:ext uri="{FF2B5EF4-FFF2-40B4-BE49-F238E27FC236}">
                <a16:creationId xmlns:a16="http://schemas.microsoft.com/office/drawing/2014/main" id="{E9DF7CB8-E617-43EC-A19D-970156D7EB8F}"/>
              </a:ext>
            </a:extLst>
          </p:cNvPr>
          <p:cNvSpPr/>
          <p:nvPr/>
        </p:nvSpPr>
        <p:spPr>
          <a:xfrm>
            <a:off x="3021455" y="3118363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6" name="Rechteck 145">
            <a:extLst>
              <a:ext uri="{FF2B5EF4-FFF2-40B4-BE49-F238E27FC236}">
                <a16:creationId xmlns:a16="http://schemas.microsoft.com/office/drawing/2014/main" id="{53EDA7F1-608E-42DC-9B58-F71F814AF740}"/>
              </a:ext>
            </a:extLst>
          </p:cNvPr>
          <p:cNvSpPr/>
          <p:nvPr/>
        </p:nvSpPr>
        <p:spPr>
          <a:xfrm>
            <a:off x="3193437" y="3118363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7" name="Rechteck 146">
            <a:extLst>
              <a:ext uri="{FF2B5EF4-FFF2-40B4-BE49-F238E27FC236}">
                <a16:creationId xmlns:a16="http://schemas.microsoft.com/office/drawing/2014/main" id="{4DF04F4C-563E-4D9D-909A-6D253AE045FC}"/>
              </a:ext>
            </a:extLst>
          </p:cNvPr>
          <p:cNvSpPr/>
          <p:nvPr/>
        </p:nvSpPr>
        <p:spPr>
          <a:xfrm>
            <a:off x="3365419" y="3118363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8" name="Rechteck 147">
            <a:extLst>
              <a:ext uri="{FF2B5EF4-FFF2-40B4-BE49-F238E27FC236}">
                <a16:creationId xmlns:a16="http://schemas.microsoft.com/office/drawing/2014/main" id="{D973F0F6-3DE6-4697-8DF7-AFD6CD0048A1}"/>
              </a:ext>
            </a:extLst>
          </p:cNvPr>
          <p:cNvSpPr/>
          <p:nvPr/>
        </p:nvSpPr>
        <p:spPr>
          <a:xfrm>
            <a:off x="3537400" y="3118363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9" name="Rechteck 148">
            <a:extLst>
              <a:ext uri="{FF2B5EF4-FFF2-40B4-BE49-F238E27FC236}">
                <a16:creationId xmlns:a16="http://schemas.microsoft.com/office/drawing/2014/main" id="{D8A82E73-0606-4FF9-B0D1-56E1D78808C6}"/>
              </a:ext>
            </a:extLst>
          </p:cNvPr>
          <p:cNvSpPr/>
          <p:nvPr/>
        </p:nvSpPr>
        <p:spPr>
          <a:xfrm>
            <a:off x="3709389" y="3118363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1" name="Rechteck 150">
            <a:extLst>
              <a:ext uri="{FF2B5EF4-FFF2-40B4-BE49-F238E27FC236}">
                <a16:creationId xmlns:a16="http://schemas.microsoft.com/office/drawing/2014/main" id="{F1281F0F-8FF6-4E38-B2D7-A306B721AB3B}"/>
              </a:ext>
            </a:extLst>
          </p:cNvPr>
          <p:cNvSpPr/>
          <p:nvPr/>
        </p:nvSpPr>
        <p:spPr>
          <a:xfrm>
            <a:off x="1301636" y="4227377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2" name="Rechteck 151">
            <a:extLst>
              <a:ext uri="{FF2B5EF4-FFF2-40B4-BE49-F238E27FC236}">
                <a16:creationId xmlns:a16="http://schemas.microsoft.com/office/drawing/2014/main" id="{E0A471C4-D715-47F5-9F77-2CA3CCA26730}"/>
              </a:ext>
            </a:extLst>
          </p:cNvPr>
          <p:cNvSpPr/>
          <p:nvPr/>
        </p:nvSpPr>
        <p:spPr>
          <a:xfrm>
            <a:off x="1646615" y="4227377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3" name="Rechteck 152">
            <a:extLst>
              <a:ext uri="{FF2B5EF4-FFF2-40B4-BE49-F238E27FC236}">
                <a16:creationId xmlns:a16="http://schemas.microsoft.com/office/drawing/2014/main" id="{910CA677-80DD-4531-B02F-1752842FCBE0}"/>
              </a:ext>
            </a:extLst>
          </p:cNvPr>
          <p:cNvSpPr/>
          <p:nvPr/>
        </p:nvSpPr>
        <p:spPr>
          <a:xfrm>
            <a:off x="1474126" y="4227377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5" name="Rechteck 164">
            <a:extLst>
              <a:ext uri="{FF2B5EF4-FFF2-40B4-BE49-F238E27FC236}">
                <a16:creationId xmlns:a16="http://schemas.microsoft.com/office/drawing/2014/main" id="{FDAF98B2-2270-4FDE-8427-7EFE7AAAFA80}"/>
              </a:ext>
            </a:extLst>
          </p:cNvPr>
          <p:cNvSpPr/>
          <p:nvPr/>
        </p:nvSpPr>
        <p:spPr>
          <a:xfrm>
            <a:off x="1819105" y="4227377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6" name="Rechteck 165">
            <a:extLst>
              <a:ext uri="{FF2B5EF4-FFF2-40B4-BE49-F238E27FC236}">
                <a16:creationId xmlns:a16="http://schemas.microsoft.com/office/drawing/2014/main" id="{4B242F4F-24D2-4F27-A8BF-0702AA64FD1B}"/>
              </a:ext>
            </a:extLst>
          </p:cNvPr>
          <p:cNvSpPr/>
          <p:nvPr/>
        </p:nvSpPr>
        <p:spPr>
          <a:xfrm>
            <a:off x="1984500" y="4227377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5" name="Rechteck 154">
            <a:extLst>
              <a:ext uri="{FF2B5EF4-FFF2-40B4-BE49-F238E27FC236}">
                <a16:creationId xmlns:a16="http://schemas.microsoft.com/office/drawing/2014/main" id="{898ADC74-0FD6-4EC9-A5D4-331E1A71720C}"/>
              </a:ext>
            </a:extLst>
          </p:cNvPr>
          <p:cNvSpPr/>
          <p:nvPr/>
        </p:nvSpPr>
        <p:spPr>
          <a:xfrm>
            <a:off x="2156989" y="4227377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6" name="Rechteck 155">
            <a:extLst>
              <a:ext uri="{FF2B5EF4-FFF2-40B4-BE49-F238E27FC236}">
                <a16:creationId xmlns:a16="http://schemas.microsoft.com/office/drawing/2014/main" id="{6D43C4AF-7632-4EF6-AAAF-43F936D26159}"/>
              </a:ext>
            </a:extLst>
          </p:cNvPr>
          <p:cNvSpPr/>
          <p:nvPr/>
        </p:nvSpPr>
        <p:spPr>
          <a:xfrm>
            <a:off x="2329479" y="4227377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7" name="Rechteck 156">
            <a:extLst>
              <a:ext uri="{FF2B5EF4-FFF2-40B4-BE49-F238E27FC236}">
                <a16:creationId xmlns:a16="http://schemas.microsoft.com/office/drawing/2014/main" id="{866956E8-2F1B-4FE0-8606-6C500CA688AC}"/>
              </a:ext>
            </a:extLst>
          </p:cNvPr>
          <p:cNvSpPr/>
          <p:nvPr/>
        </p:nvSpPr>
        <p:spPr>
          <a:xfrm>
            <a:off x="2494202" y="4227376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8" name="Rechteck 157">
            <a:extLst>
              <a:ext uri="{FF2B5EF4-FFF2-40B4-BE49-F238E27FC236}">
                <a16:creationId xmlns:a16="http://schemas.microsoft.com/office/drawing/2014/main" id="{D48D1C5D-D61F-4D6F-B64A-08D5A69408A0}"/>
              </a:ext>
            </a:extLst>
          </p:cNvPr>
          <p:cNvSpPr/>
          <p:nvPr/>
        </p:nvSpPr>
        <p:spPr>
          <a:xfrm>
            <a:off x="2674458" y="4227377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9" name="Rechteck 158">
            <a:extLst>
              <a:ext uri="{FF2B5EF4-FFF2-40B4-BE49-F238E27FC236}">
                <a16:creationId xmlns:a16="http://schemas.microsoft.com/office/drawing/2014/main" id="{33D3AA1C-1602-4FE4-BF37-382B922CA619}"/>
              </a:ext>
            </a:extLst>
          </p:cNvPr>
          <p:cNvSpPr/>
          <p:nvPr/>
        </p:nvSpPr>
        <p:spPr>
          <a:xfrm>
            <a:off x="2846947" y="4227377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0" name="Rechteck 159">
            <a:extLst>
              <a:ext uri="{FF2B5EF4-FFF2-40B4-BE49-F238E27FC236}">
                <a16:creationId xmlns:a16="http://schemas.microsoft.com/office/drawing/2014/main" id="{1B686147-D6D4-40C2-A6C6-CEDCE461B336}"/>
              </a:ext>
            </a:extLst>
          </p:cNvPr>
          <p:cNvSpPr/>
          <p:nvPr/>
        </p:nvSpPr>
        <p:spPr>
          <a:xfrm>
            <a:off x="3019437" y="4227377"/>
            <a:ext cx="165395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1" name="Rechteck 160">
            <a:extLst>
              <a:ext uri="{FF2B5EF4-FFF2-40B4-BE49-F238E27FC236}">
                <a16:creationId xmlns:a16="http://schemas.microsoft.com/office/drawing/2014/main" id="{E9EB7BE5-1AC1-4F06-A8E8-70A2F60996F9}"/>
              </a:ext>
            </a:extLst>
          </p:cNvPr>
          <p:cNvSpPr/>
          <p:nvPr/>
        </p:nvSpPr>
        <p:spPr>
          <a:xfrm>
            <a:off x="3191926" y="4227377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2" name="Rechteck 161">
            <a:extLst>
              <a:ext uri="{FF2B5EF4-FFF2-40B4-BE49-F238E27FC236}">
                <a16:creationId xmlns:a16="http://schemas.microsoft.com/office/drawing/2014/main" id="{A4A9B512-5A48-4022-A17F-37F6D5F90198}"/>
              </a:ext>
            </a:extLst>
          </p:cNvPr>
          <p:cNvSpPr/>
          <p:nvPr/>
        </p:nvSpPr>
        <p:spPr>
          <a:xfrm>
            <a:off x="3364416" y="4227377"/>
            <a:ext cx="165395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3" name="Rechteck 162">
            <a:extLst>
              <a:ext uri="{FF2B5EF4-FFF2-40B4-BE49-F238E27FC236}">
                <a16:creationId xmlns:a16="http://schemas.microsoft.com/office/drawing/2014/main" id="{B44257C7-2116-438D-891E-196B4A219D54}"/>
              </a:ext>
            </a:extLst>
          </p:cNvPr>
          <p:cNvSpPr/>
          <p:nvPr/>
        </p:nvSpPr>
        <p:spPr>
          <a:xfrm>
            <a:off x="3536905" y="4227377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4" name="Rechteck 163">
            <a:extLst>
              <a:ext uri="{FF2B5EF4-FFF2-40B4-BE49-F238E27FC236}">
                <a16:creationId xmlns:a16="http://schemas.microsoft.com/office/drawing/2014/main" id="{55C0019B-4EDA-4FDB-B4A9-72A0A32CB3FD}"/>
              </a:ext>
            </a:extLst>
          </p:cNvPr>
          <p:cNvSpPr/>
          <p:nvPr/>
        </p:nvSpPr>
        <p:spPr>
          <a:xfrm>
            <a:off x="3709389" y="4227377"/>
            <a:ext cx="165395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15BD72A-4655-4194-A0CF-D268BC8AC3AD}"/>
              </a:ext>
            </a:extLst>
          </p:cNvPr>
          <p:cNvSpPr/>
          <p:nvPr/>
        </p:nvSpPr>
        <p:spPr>
          <a:xfrm>
            <a:off x="1342984" y="2488314"/>
            <a:ext cx="744277" cy="3217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C3148001-322E-47FB-948C-EF0E64D0A01C}"/>
              </a:ext>
            </a:extLst>
          </p:cNvPr>
          <p:cNvGrpSpPr/>
          <p:nvPr/>
        </p:nvGrpSpPr>
        <p:grpSpPr>
          <a:xfrm>
            <a:off x="5230977" y="2488314"/>
            <a:ext cx="413487" cy="321778"/>
            <a:chOff x="888974" y="963423"/>
            <a:chExt cx="360000" cy="216000"/>
          </a:xfrm>
        </p:grpSpPr>
        <p:grpSp>
          <p:nvGrpSpPr>
            <p:cNvPr id="22" name="Gruppieren 21">
              <a:extLst>
                <a:ext uri="{FF2B5EF4-FFF2-40B4-BE49-F238E27FC236}">
                  <a16:creationId xmlns:a16="http://schemas.microsoft.com/office/drawing/2014/main" id="{4A848DB1-51E4-4079-A02E-877FE969528C}"/>
                </a:ext>
              </a:extLst>
            </p:cNvPr>
            <p:cNvGrpSpPr/>
            <p:nvPr/>
          </p:nvGrpSpPr>
          <p:grpSpPr>
            <a:xfrm>
              <a:off x="924974" y="999423"/>
              <a:ext cx="288000" cy="144000"/>
              <a:chOff x="906974" y="999423"/>
              <a:chExt cx="288000" cy="144000"/>
            </a:xfrm>
          </p:grpSpPr>
          <p:sp>
            <p:nvSpPr>
              <p:cNvPr id="24" name="Rechteck 23">
                <a:extLst>
                  <a:ext uri="{FF2B5EF4-FFF2-40B4-BE49-F238E27FC236}">
                    <a16:creationId xmlns:a16="http://schemas.microsoft.com/office/drawing/2014/main" id="{6635164E-429C-4B9C-A672-80EC880D393F}"/>
                  </a:ext>
                </a:extLst>
              </p:cNvPr>
              <p:cNvSpPr/>
              <p:nvPr/>
            </p:nvSpPr>
            <p:spPr>
              <a:xfrm>
                <a:off x="906974" y="999423"/>
                <a:ext cx="144000" cy="144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f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hteck 24">
                <a:extLst>
                  <a:ext uri="{FF2B5EF4-FFF2-40B4-BE49-F238E27FC236}">
                    <a16:creationId xmlns:a16="http://schemas.microsoft.com/office/drawing/2014/main" id="{FB839DC1-52C1-4D71-AE8F-065E23BBB9DD}"/>
                  </a:ext>
                </a:extLst>
              </p:cNvPr>
              <p:cNvSpPr/>
              <p:nvPr/>
            </p:nvSpPr>
            <p:spPr>
              <a:xfrm>
                <a:off x="1050974" y="999423"/>
                <a:ext cx="144000" cy="1440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>
                    <a:solidFill>
                      <a:schemeClr val="tx1"/>
                    </a:solidFill>
                  </a:rPr>
                  <a:t>w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EB0D7341-0A9B-4D53-9F87-013364612FDD}"/>
                </a:ext>
              </a:extLst>
            </p:cNvPr>
            <p:cNvSpPr/>
            <p:nvPr/>
          </p:nvSpPr>
          <p:spPr>
            <a:xfrm>
              <a:off x="888974" y="963423"/>
              <a:ext cx="360000" cy="216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2" name="Rechteck 61">
            <a:extLst>
              <a:ext uri="{FF2B5EF4-FFF2-40B4-BE49-F238E27FC236}">
                <a16:creationId xmlns:a16="http://schemas.microsoft.com/office/drawing/2014/main" id="{92BA7F82-1B67-4A5F-8137-DF7CEF240A9E}"/>
              </a:ext>
            </a:extLst>
          </p:cNvPr>
          <p:cNvSpPr/>
          <p:nvPr/>
        </p:nvSpPr>
        <p:spPr>
          <a:xfrm>
            <a:off x="3328993" y="2488314"/>
            <a:ext cx="744277" cy="3217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747724ED-A515-480D-B828-94EC8AAD73AB}"/>
              </a:ext>
            </a:extLst>
          </p:cNvPr>
          <p:cNvSpPr/>
          <p:nvPr/>
        </p:nvSpPr>
        <p:spPr>
          <a:xfrm>
            <a:off x="7960164" y="2488314"/>
            <a:ext cx="413487" cy="3217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79DC5A5C-4221-4DE4-874A-9BD04F48FDA9}"/>
              </a:ext>
            </a:extLst>
          </p:cNvPr>
          <p:cNvSpPr/>
          <p:nvPr/>
        </p:nvSpPr>
        <p:spPr>
          <a:xfrm>
            <a:off x="5642953" y="2488314"/>
            <a:ext cx="413487" cy="3217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EDEDDAA3-A75E-4E9E-90AF-38488B86DD8C}"/>
              </a:ext>
            </a:extLst>
          </p:cNvPr>
          <p:cNvSpPr/>
          <p:nvPr/>
        </p:nvSpPr>
        <p:spPr>
          <a:xfrm>
            <a:off x="8370495" y="2488314"/>
            <a:ext cx="413487" cy="3217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Geschweifte Klammer rechts 172">
            <a:extLst>
              <a:ext uri="{FF2B5EF4-FFF2-40B4-BE49-F238E27FC236}">
                <a16:creationId xmlns:a16="http://schemas.microsoft.com/office/drawing/2014/main" id="{A2CD3337-1C81-4274-8976-89121BFBF650}"/>
              </a:ext>
            </a:extLst>
          </p:cNvPr>
          <p:cNvSpPr/>
          <p:nvPr/>
        </p:nvSpPr>
        <p:spPr>
          <a:xfrm rot="16200000">
            <a:off x="2130995" y="1317542"/>
            <a:ext cx="330790" cy="200624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4" name="Geschweifte Klammer rechts 173">
            <a:extLst>
              <a:ext uri="{FF2B5EF4-FFF2-40B4-BE49-F238E27FC236}">
                <a16:creationId xmlns:a16="http://schemas.microsoft.com/office/drawing/2014/main" id="{98683280-524E-4DB2-8569-43DF96929C5F}"/>
              </a:ext>
            </a:extLst>
          </p:cNvPr>
          <p:cNvSpPr/>
          <p:nvPr/>
        </p:nvSpPr>
        <p:spPr>
          <a:xfrm rot="16200000">
            <a:off x="4301516" y="1150228"/>
            <a:ext cx="330790" cy="229592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Geschweifte Klammer rechts 174">
            <a:extLst>
              <a:ext uri="{FF2B5EF4-FFF2-40B4-BE49-F238E27FC236}">
                <a16:creationId xmlns:a16="http://schemas.microsoft.com/office/drawing/2014/main" id="{56B0E4C5-1265-4946-BB91-031A6304D953}"/>
              </a:ext>
            </a:extLst>
          </p:cNvPr>
          <p:cNvSpPr/>
          <p:nvPr/>
        </p:nvSpPr>
        <p:spPr>
          <a:xfrm rot="16200000">
            <a:off x="6591058" y="1146090"/>
            <a:ext cx="330790" cy="229592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Geschweifte Klammer rechts 175">
            <a:extLst>
              <a:ext uri="{FF2B5EF4-FFF2-40B4-BE49-F238E27FC236}">
                <a16:creationId xmlns:a16="http://schemas.microsoft.com/office/drawing/2014/main" id="{2C12D37C-3B66-4525-9C49-45CE9447DCA6}"/>
              </a:ext>
            </a:extLst>
          </p:cNvPr>
          <p:cNvSpPr/>
          <p:nvPr/>
        </p:nvSpPr>
        <p:spPr>
          <a:xfrm rot="16200000">
            <a:off x="8742140" y="1289814"/>
            <a:ext cx="330790" cy="200624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Textfeld 176">
            <a:extLst>
              <a:ext uri="{FF2B5EF4-FFF2-40B4-BE49-F238E27FC236}">
                <a16:creationId xmlns:a16="http://schemas.microsoft.com/office/drawing/2014/main" id="{EEA5F096-D1D9-4406-8A9B-722C3D7B15A4}"/>
              </a:ext>
            </a:extLst>
          </p:cNvPr>
          <p:cNvSpPr txBox="1"/>
          <p:nvPr/>
        </p:nvSpPr>
        <p:spPr>
          <a:xfrm>
            <a:off x="1868119" y="1915190"/>
            <a:ext cx="934792" cy="41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Thread 0</a:t>
            </a:r>
            <a:endParaRPr lang="en-US" sz="1200" dirty="0"/>
          </a:p>
        </p:txBody>
      </p:sp>
      <p:sp>
        <p:nvSpPr>
          <p:cNvPr id="178" name="Textfeld 177">
            <a:extLst>
              <a:ext uri="{FF2B5EF4-FFF2-40B4-BE49-F238E27FC236}">
                <a16:creationId xmlns:a16="http://schemas.microsoft.com/office/drawing/2014/main" id="{37E09C01-E8D1-4AD7-92DD-4DB0E4DE4BCC}"/>
              </a:ext>
            </a:extLst>
          </p:cNvPr>
          <p:cNvSpPr txBox="1"/>
          <p:nvPr/>
        </p:nvSpPr>
        <p:spPr>
          <a:xfrm>
            <a:off x="3993133" y="1924775"/>
            <a:ext cx="9347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Thread 1</a:t>
            </a:r>
            <a:endParaRPr lang="en-US" sz="1200" dirty="0"/>
          </a:p>
        </p:txBody>
      </p:sp>
      <p:sp>
        <p:nvSpPr>
          <p:cNvPr id="179" name="Textfeld 178">
            <a:extLst>
              <a:ext uri="{FF2B5EF4-FFF2-40B4-BE49-F238E27FC236}">
                <a16:creationId xmlns:a16="http://schemas.microsoft.com/office/drawing/2014/main" id="{5E6D6F14-D157-4AE3-ACCF-45017653119C}"/>
              </a:ext>
            </a:extLst>
          </p:cNvPr>
          <p:cNvSpPr txBox="1"/>
          <p:nvPr/>
        </p:nvSpPr>
        <p:spPr>
          <a:xfrm>
            <a:off x="6276001" y="1919809"/>
            <a:ext cx="9347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Thread 2</a:t>
            </a:r>
            <a:endParaRPr lang="en-US" sz="1200" dirty="0"/>
          </a:p>
        </p:txBody>
      </p:sp>
      <p:sp>
        <p:nvSpPr>
          <p:cNvPr id="180" name="Textfeld 179">
            <a:extLst>
              <a:ext uri="{FF2B5EF4-FFF2-40B4-BE49-F238E27FC236}">
                <a16:creationId xmlns:a16="http://schemas.microsoft.com/office/drawing/2014/main" id="{D92CA749-AF41-4844-8055-D2C3A16DB9C1}"/>
              </a:ext>
            </a:extLst>
          </p:cNvPr>
          <p:cNvSpPr txBox="1"/>
          <p:nvPr/>
        </p:nvSpPr>
        <p:spPr>
          <a:xfrm>
            <a:off x="8479170" y="1933165"/>
            <a:ext cx="9347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Thread 3</a:t>
            </a:r>
            <a:endParaRPr lang="en-US" sz="1200" dirty="0"/>
          </a:p>
        </p:txBody>
      </p:sp>
      <p:sp>
        <p:nvSpPr>
          <p:cNvPr id="181" name="Textplatzhalter 2">
            <a:extLst>
              <a:ext uri="{FF2B5EF4-FFF2-40B4-BE49-F238E27FC236}">
                <a16:creationId xmlns:a16="http://schemas.microsoft.com/office/drawing/2014/main" id="{48F6796C-6D71-443A-B5B2-6059F45CA5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43385" y="3029943"/>
            <a:ext cx="7797082" cy="3157793"/>
          </a:xfrm>
        </p:spPr>
        <p:txBody>
          <a:bodyPr/>
          <a:lstStyle/>
          <a:p>
            <a:r>
              <a:rPr lang="pt-BR" sz="1400" dirty="0">
                <a:latin typeface="Book Antiqua" panose="02040602050305030304" pitchFamily="18" charset="0"/>
              </a:rPr>
              <a:t>u i n t 6 4    i   =   g e t i n d e x ( b l o c k I d x , b l o c k D i m , t h r e a d I d x ) ;</a:t>
            </a:r>
          </a:p>
          <a:p>
            <a:r>
              <a:rPr lang="pt-BR" sz="1400" dirty="0">
                <a:latin typeface="Book Antiqua" panose="02040602050305030304" pitchFamily="18" charset="0"/>
              </a:rPr>
              <a:t>i   =   i*</a:t>
            </a:r>
            <a:r>
              <a:rPr lang="pt-BR" sz="1400" dirty="0">
                <a:solidFill>
                  <a:srgbClr val="C00000"/>
                </a:solidFill>
                <a:latin typeface="Book Antiqua" panose="02040602050305030304" pitchFamily="18" charset="0"/>
              </a:rPr>
              <a:t>T</a:t>
            </a:r>
            <a:r>
              <a:rPr lang="pt-BR" sz="1400" dirty="0">
                <a:latin typeface="Book Antiqua" panose="02040602050305030304" pitchFamily="18" charset="0"/>
              </a:rPr>
              <a:t>; </a:t>
            </a:r>
          </a:p>
          <a:p>
            <a:r>
              <a:rPr lang="pt-BR" sz="1400" dirty="0">
                <a:latin typeface="Book Antiqua" panose="02040602050305030304" pitchFamily="18" charset="0"/>
              </a:rPr>
              <a:t>u i n t 6 4    t   =   0 ;</a:t>
            </a:r>
          </a:p>
          <a:p>
            <a:r>
              <a:rPr lang="pt-BR" sz="1400" dirty="0">
                <a:latin typeface="Book Antiqua" panose="02040602050305030304" pitchFamily="18" charset="0"/>
              </a:rPr>
              <a:t>u i n t 6 4    s t e p s   =   0 ;    </a:t>
            </a:r>
          </a:p>
          <a:p>
            <a:r>
              <a:rPr lang="pt-BR" sz="1400" dirty="0">
                <a:latin typeface="Book Antiqua" panose="02040602050305030304" pitchFamily="18" charset="0"/>
              </a:rPr>
              <a:t>u i n t 6 4   x   =   g e n e r a t e a n c h o r ( i + t ) ;</a:t>
            </a:r>
          </a:p>
          <a:p>
            <a:r>
              <a:rPr lang="pt-BR" sz="1400" dirty="0">
                <a:solidFill>
                  <a:srgbClr val="FF0000"/>
                </a:solidFill>
                <a:latin typeface="Book Antiqua" panose="02040602050305030304" pitchFamily="18" charset="0"/>
              </a:rPr>
              <a:t>do{</a:t>
            </a:r>
          </a:p>
          <a:p>
            <a:r>
              <a:rPr lang="pt-BR" sz="1400" dirty="0">
                <a:latin typeface="Book Antiqua" panose="02040602050305030304" pitchFamily="18" charset="0"/>
              </a:rPr>
              <a:t>x   =   </a:t>
            </a:r>
            <a:r>
              <a:rPr lang="pt-BR" sz="1400" dirty="0">
                <a:solidFill>
                  <a:schemeClr val="accent1"/>
                </a:solidFill>
                <a:latin typeface="Book Antiqua" panose="02040602050305030304" pitchFamily="18" charset="0"/>
              </a:rPr>
              <a:t>f ( x ) </a:t>
            </a:r>
            <a:r>
              <a:rPr lang="pt-BR" sz="1400" dirty="0">
                <a:latin typeface="Book Antiqua" panose="02040602050305030304" pitchFamily="18" charset="0"/>
              </a:rPr>
              <a:t>;    </a:t>
            </a:r>
          </a:p>
          <a:p>
            <a:r>
              <a:rPr lang="pt-BR" sz="1400" dirty="0">
                <a:latin typeface="Book Antiqua" panose="02040602050305030304" pitchFamily="18" charset="0"/>
              </a:rPr>
              <a:t>      s t e p s + + ; </a:t>
            </a:r>
          </a:p>
          <a:p>
            <a:r>
              <a:rPr lang="pt-BR" sz="1400" dirty="0">
                <a:latin typeface="Book Antiqua" panose="02040602050305030304" pitchFamily="18" charset="0"/>
              </a:rPr>
              <a:t>      i f ( i s a n c h o r ( x ) )  {</a:t>
            </a:r>
          </a:p>
          <a:p>
            <a:r>
              <a:rPr lang="pt-BR" sz="1400" dirty="0">
                <a:latin typeface="Book Antiqua" panose="02040602050305030304" pitchFamily="18" charset="0"/>
              </a:rPr>
              <a:t>		</a:t>
            </a:r>
            <a:r>
              <a:rPr lang="pt-BR" sz="1400" dirty="0">
                <a:solidFill>
                  <a:srgbClr val="00B050"/>
                </a:solidFill>
                <a:latin typeface="Book Antiqua" panose="02040602050305030304" pitchFamily="18" charset="0"/>
              </a:rPr>
              <a:t>w( d i s t  , a r c  , i + t  , s t e p s  , x ) ;</a:t>
            </a:r>
          </a:p>
          <a:p>
            <a:r>
              <a:rPr lang="pt-BR" sz="1400" dirty="0">
                <a:latin typeface="Book Antiqua" panose="02040602050305030304" pitchFamily="18" charset="0"/>
              </a:rPr>
              <a:t>		</a:t>
            </a:r>
            <a:r>
              <a:rPr lang="pt-BR" sz="1400" dirty="0">
                <a:solidFill>
                  <a:srgbClr val="C00000"/>
                </a:solidFill>
                <a:latin typeface="Book Antiqua" panose="02040602050305030304" pitchFamily="18" charset="0"/>
              </a:rPr>
              <a:t>++ t </a:t>
            </a:r>
            <a:r>
              <a:rPr lang="pt-BR" sz="1400" dirty="0">
                <a:latin typeface="Book Antiqua" panose="02040602050305030304" pitchFamily="18" charset="0"/>
              </a:rPr>
              <a:t>;  </a:t>
            </a:r>
          </a:p>
          <a:p>
            <a:r>
              <a:rPr lang="pt-BR" sz="1400" dirty="0">
                <a:latin typeface="Book Antiqua" panose="02040602050305030304" pitchFamily="18" charset="0"/>
              </a:rPr>
              <a:t>      	x   =   g e n e r a t e a n c h o r ( i </a:t>
            </a:r>
            <a:r>
              <a:rPr lang="pt-BR" sz="1400" dirty="0">
                <a:solidFill>
                  <a:srgbClr val="C00000"/>
                </a:solidFill>
                <a:latin typeface="Book Antiqua" panose="02040602050305030304" pitchFamily="18" charset="0"/>
              </a:rPr>
              <a:t>+ t</a:t>
            </a:r>
            <a:r>
              <a:rPr lang="pt-BR" sz="1400" dirty="0">
                <a:latin typeface="Book Antiqua" panose="02040602050305030304" pitchFamily="18" charset="0"/>
              </a:rPr>
              <a:t> ) ;    </a:t>
            </a:r>
          </a:p>
          <a:p>
            <a:r>
              <a:rPr lang="pt-BR" sz="1400" dirty="0">
                <a:latin typeface="Book Antiqua" panose="02040602050305030304" pitchFamily="18" charset="0"/>
              </a:rPr>
              <a:t>      	s t e p s = 0 ;</a:t>
            </a:r>
          </a:p>
          <a:p>
            <a:r>
              <a:rPr lang="pt-BR" sz="1400" dirty="0">
                <a:latin typeface="Book Antiqua" panose="02040602050305030304" pitchFamily="18" charset="0"/>
              </a:rPr>
              <a:t>	} </a:t>
            </a:r>
          </a:p>
          <a:p>
            <a:r>
              <a:rPr lang="pt-BR" sz="1400" dirty="0">
                <a:latin typeface="Book Antiqua" panose="02040602050305030304" pitchFamily="18" charset="0"/>
              </a:rPr>
              <a:t>  </a:t>
            </a:r>
            <a:r>
              <a:rPr lang="pt-BR" sz="1400" dirty="0">
                <a:solidFill>
                  <a:srgbClr val="FF0000"/>
                </a:solidFill>
                <a:latin typeface="Book Antiqua" panose="02040602050305030304" pitchFamily="18" charset="0"/>
              </a:rPr>
              <a:t>}w h i l e ( t&lt;T ) ;</a:t>
            </a:r>
            <a:endParaRPr lang="en-US" sz="1400" dirty="0">
              <a:solidFill>
                <a:srgbClr val="FF000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Pfeil: nach unten 2">
            <a:extLst>
              <a:ext uri="{FF2B5EF4-FFF2-40B4-BE49-F238E27FC236}">
                <a16:creationId xmlns:a16="http://schemas.microsoft.com/office/drawing/2014/main" id="{0DC09F8B-4519-480F-BBE9-C507947F12FD}"/>
              </a:ext>
            </a:extLst>
          </p:cNvPr>
          <p:cNvSpPr/>
          <p:nvPr/>
        </p:nvSpPr>
        <p:spPr>
          <a:xfrm rot="3408190">
            <a:off x="6717631" y="4490889"/>
            <a:ext cx="247522" cy="4555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7" name="Gruppieren 166">
            <a:extLst>
              <a:ext uri="{FF2B5EF4-FFF2-40B4-BE49-F238E27FC236}">
                <a16:creationId xmlns:a16="http://schemas.microsoft.com/office/drawing/2014/main" id="{07E1A076-3203-46B0-BB14-02C4FC2F5C5D}"/>
              </a:ext>
            </a:extLst>
          </p:cNvPr>
          <p:cNvGrpSpPr/>
          <p:nvPr/>
        </p:nvGrpSpPr>
        <p:grpSpPr>
          <a:xfrm>
            <a:off x="10326478" y="1806428"/>
            <a:ext cx="1780011" cy="1015663"/>
            <a:chOff x="8946661" y="1105370"/>
            <a:chExt cx="1780011" cy="1015663"/>
          </a:xfrm>
        </p:grpSpPr>
        <p:sp>
          <p:nvSpPr>
            <p:cNvPr id="168" name="Rechteck 167">
              <a:extLst>
                <a:ext uri="{FF2B5EF4-FFF2-40B4-BE49-F238E27FC236}">
                  <a16:creationId xmlns:a16="http://schemas.microsoft.com/office/drawing/2014/main" id="{E5F9B8D5-6093-487A-9D54-BF18A4EC6768}"/>
                </a:ext>
              </a:extLst>
            </p:cNvPr>
            <p:cNvSpPr/>
            <p:nvPr/>
          </p:nvSpPr>
          <p:spPr>
            <a:xfrm>
              <a:off x="8946661" y="1134648"/>
              <a:ext cx="165395" cy="21451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b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69" name="Rechteck 168">
              <a:extLst>
                <a:ext uri="{FF2B5EF4-FFF2-40B4-BE49-F238E27FC236}">
                  <a16:creationId xmlns:a16="http://schemas.microsoft.com/office/drawing/2014/main" id="{ADE09D23-1BE7-4698-BC33-0272AFDA6FA2}"/>
                </a:ext>
              </a:extLst>
            </p:cNvPr>
            <p:cNvSpPr/>
            <p:nvPr/>
          </p:nvSpPr>
          <p:spPr>
            <a:xfrm>
              <a:off x="8949120" y="1494951"/>
              <a:ext cx="165395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70" name="Rechteck 169">
              <a:extLst>
                <a:ext uri="{FF2B5EF4-FFF2-40B4-BE49-F238E27FC236}">
                  <a16:creationId xmlns:a16="http://schemas.microsoft.com/office/drawing/2014/main" id="{EDE709F6-DBF7-4D63-8384-1D3613B3AAE2}"/>
                </a:ext>
              </a:extLst>
            </p:cNvPr>
            <p:cNvSpPr/>
            <p:nvPr/>
          </p:nvSpPr>
          <p:spPr>
            <a:xfrm>
              <a:off x="8956195" y="1875936"/>
              <a:ext cx="165395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71" name="Textfeld 170">
              <a:extLst>
                <a:ext uri="{FF2B5EF4-FFF2-40B4-BE49-F238E27FC236}">
                  <a16:creationId xmlns:a16="http://schemas.microsoft.com/office/drawing/2014/main" id="{445AC13F-050C-4401-953A-948752D5C950}"/>
                </a:ext>
              </a:extLst>
            </p:cNvPr>
            <p:cNvSpPr txBox="1"/>
            <p:nvPr/>
          </p:nvSpPr>
          <p:spPr>
            <a:xfrm>
              <a:off x="9167892" y="1105370"/>
              <a:ext cx="15587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de-DE" sz="1200" dirty="0"/>
                <a:t>Blocking</a:t>
              </a:r>
            </a:p>
            <a:p>
              <a:pPr algn="just"/>
              <a:endParaRPr lang="de-DE" sz="1200" dirty="0"/>
            </a:p>
            <a:p>
              <a:pPr algn="just"/>
              <a:r>
                <a:rPr lang="de-DE" sz="1200" dirty="0" err="1"/>
                <a:t>Function</a:t>
              </a:r>
              <a:r>
                <a:rPr lang="de-DE" sz="1200" dirty="0"/>
                <a:t> f(x)</a:t>
              </a:r>
            </a:p>
            <a:p>
              <a:pPr algn="just"/>
              <a:endParaRPr lang="de-DE" sz="1200" dirty="0"/>
            </a:p>
            <a:p>
              <a:pPr algn="just"/>
              <a:r>
                <a:rPr lang="de-DE" sz="1200" dirty="0"/>
                <a:t>Write-</a:t>
              </a:r>
              <a:r>
                <a:rPr lang="de-DE" sz="1200" dirty="0" err="1"/>
                <a:t>Function</a:t>
              </a:r>
              <a:r>
                <a:rPr lang="de-DE" sz="1200" dirty="0"/>
                <a:t> w(x)</a:t>
              </a:r>
              <a:endParaRPr lang="en-US" sz="1200" dirty="0"/>
            </a:p>
          </p:txBody>
        </p:sp>
      </p:grpSp>
      <p:sp>
        <p:nvSpPr>
          <p:cNvPr id="4" name="Textfeld 3">
            <a:extLst>
              <a:ext uri="{FF2B5EF4-FFF2-40B4-BE49-F238E27FC236}">
                <a16:creationId xmlns:a16="http://schemas.microsoft.com/office/drawing/2014/main" id="{29AD6023-A793-4111-BE62-8D2A207F145F}"/>
              </a:ext>
            </a:extLst>
          </p:cNvPr>
          <p:cNvSpPr txBox="1"/>
          <p:nvPr/>
        </p:nvSpPr>
        <p:spPr>
          <a:xfrm>
            <a:off x="7089485" y="4490384"/>
            <a:ext cx="15680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Warp </a:t>
            </a:r>
            <a:r>
              <a:rPr lang="de-DE" dirty="0" err="1"/>
              <a:t>Divergence</a:t>
            </a:r>
            <a:endParaRPr lang="en-US" dirty="0"/>
          </a:p>
        </p:txBody>
      </p:sp>
      <p:grpSp>
        <p:nvGrpSpPr>
          <p:cNvPr id="192" name="Gruppieren 191">
            <a:extLst>
              <a:ext uri="{FF2B5EF4-FFF2-40B4-BE49-F238E27FC236}">
                <a16:creationId xmlns:a16="http://schemas.microsoft.com/office/drawing/2014/main" id="{FC9C622F-9156-403E-BE9F-CE669ED9D683}"/>
              </a:ext>
            </a:extLst>
          </p:cNvPr>
          <p:cNvGrpSpPr/>
          <p:nvPr/>
        </p:nvGrpSpPr>
        <p:grpSpPr>
          <a:xfrm>
            <a:off x="4031922" y="4441897"/>
            <a:ext cx="452542" cy="1499924"/>
            <a:chOff x="4031922" y="4441897"/>
            <a:chExt cx="452542" cy="1499924"/>
          </a:xfrm>
        </p:grpSpPr>
        <p:cxnSp>
          <p:nvCxnSpPr>
            <p:cNvPr id="96" name="Gerader Verbinder 95">
              <a:extLst>
                <a:ext uri="{FF2B5EF4-FFF2-40B4-BE49-F238E27FC236}">
                  <a16:creationId xmlns:a16="http://schemas.microsoft.com/office/drawing/2014/main" id="{AEE33A28-8220-4647-8DFD-1A66A45CF53E}"/>
                </a:ext>
              </a:extLst>
            </p:cNvPr>
            <p:cNvCxnSpPr/>
            <p:nvPr/>
          </p:nvCxnSpPr>
          <p:spPr>
            <a:xfrm flipH="1">
              <a:off x="4031922" y="5941821"/>
              <a:ext cx="45254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Verbinder: gewinkelt 99">
              <a:extLst>
                <a:ext uri="{FF2B5EF4-FFF2-40B4-BE49-F238E27FC236}">
                  <a16:creationId xmlns:a16="http://schemas.microsoft.com/office/drawing/2014/main" id="{88E84E97-61C9-4FE2-B983-6075F73E8FBE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3405330" y="5068489"/>
              <a:ext cx="1499924" cy="246740"/>
            </a:xfrm>
            <a:prstGeom prst="bentConnector3">
              <a:avLst>
                <a:gd name="adj1" fmla="val 100289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364456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1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1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" dur="1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1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" dur="1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1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" dur="1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1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45" dur="1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1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8" dur="1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1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51" dur="1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1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4" dur="1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1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9" dur="1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1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82" dur="1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1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5" dur="1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7" dur="1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8" dur="1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1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1" dur="1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3" dur="1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94" dur="1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2" grpId="0" animBg="1"/>
      <p:bldP spid="153" grpId="0" animBg="1"/>
      <p:bldP spid="165" grpId="0" animBg="1"/>
      <p:bldP spid="166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222D18-376B-4818-94AE-7D3C7257B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Problem: Static </a:t>
            </a:r>
            <a:r>
              <a:rPr lang="de-DE" dirty="0" err="1"/>
              <a:t>distribution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Workload </a:t>
            </a:r>
            <a:r>
              <a:rPr lang="de-DE" dirty="0" err="1"/>
              <a:t>between</a:t>
            </a:r>
            <a:r>
              <a:rPr lang="de-DE" dirty="0"/>
              <a:t>  </a:t>
            </a:r>
            <a:r>
              <a:rPr lang="de-DE" dirty="0" err="1"/>
              <a:t>threads</a:t>
            </a:r>
            <a:endParaRPr lang="en-US" dirty="0"/>
          </a:p>
        </p:txBody>
      </p:sp>
      <p:grpSp>
        <p:nvGrpSpPr>
          <p:cNvPr id="32" name="Gruppieren 31">
            <a:extLst>
              <a:ext uri="{FF2B5EF4-FFF2-40B4-BE49-F238E27FC236}">
                <a16:creationId xmlns:a16="http://schemas.microsoft.com/office/drawing/2014/main" id="{6FB86BB1-83CD-4C2B-979F-42D244F12F97}"/>
              </a:ext>
            </a:extLst>
          </p:cNvPr>
          <p:cNvGrpSpPr/>
          <p:nvPr/>
        </p:nvGrpSpPr>
        <p:grpSpPr>
          <a:xfrm>
            <a:off x="1732167" y="2429431"/>
            <a:ext cx="955044" cy="214523"/>
            <a:chOff x="720735" y="2712077"/>
            <a:chExt cx="955044" cy="214523"/>
          </a:xfrm>
        </p:grpSpPr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138EC560-1378-4205-BAEA-83BDBDD7113E}"/>
                </a:ext>
              </a:extLst>
            </p:cNvPr>
            <p:cNvSpPr/>
            <p:nvPr/>
          </p:nvSpPr>
          <p:spPr>
            <a:xfrm>
              <a:off x="1370589" y="2712081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A557B3CF-3645-442B-A223-58519A28E14B}"/>
                </a:ext>
              </a:extLst>
            </p:cNvPr>
            <p:cNvSpPr/>
            <p:nvPr/>
          </p:nvSpPr>
          <p:spPr>
            <a:xfrm>
              <a:off x="1538793" y="2712078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BC80D786-4637-4725-9AA6-954158413866}"/>
                </a:ext>
              </a:extLst>
            </p:cNvPr>
            <p:cNvSpPr/>
            <p:nvPr/>
          </p:nvSpPr>
          <p:spPr>
            <a:xfrm>
              <a:off x="1449630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BDA9ADB6-3D09-434D-BE1B-783F4E6068C7}"/>
                </a:ext>
              </a:extLst>
            </p:cNvPr>
            <p:cNvSpPr/>
            <p:nvPr/>
          </p:nvSpPr>
          <p:spPr>
            <a:xfrm>
              <a:off x="1209976" y="2712081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4C8329EC-CC5F-4F56-8DB6-DCE122A3CEAB}"/>
                </a:ext>
              </a:extLst>
            </p:cNvPr>
            <p:cNvSpPr/>
            <p:nvPr/>
          </p:nvSpPr>
          <p:spPr>
            <a:xfrm>
              <a:off x="1289017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96CEC3EB-7AAB-4FF9-98D0-056345D08043}"/>
                </a:ext>
              </a:extLst>
            </p:cNvPr>
            <p:cNvSpPr/>
            <p:nvPr/>
          </p:nvSpPr>
          <p:spPr>
            <a:xfrm>
              <a:off x="1046833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C131CC5D-D1CF-44A2-B895-F0AA49627F2A}"/>
                </a:ext>
              </a:extLst>
            </p:cNvPr>
            <p:cNvSpPr/>
            <p:nvPr/>
          </p:nvSpPr>
          <p:spPr>
            <a:xfrm>
              <a:off x="1125874" y="2712079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BF5333B1-16F6-40C1-9717-9CA2DB1124F3}"/>
                </a:ext>
              </a:extLst>
            </p:cNvPr>
            <p:cNvSpPr/>
            <p:nvPr/>
          </p:nvSpPr>
          <p:spPr>
            <a:xfrm>
              <a:off x="881159" y="2712079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1" name="Rechteck 20">
              <a:extLst>
                <a:ext uri="{FF2B5EF4-FFF2-40B4-BE49-F238E27FC236}">
                  <a16:creationId xmlns:a16="http://schemas.microsoft.com/office/drawing/2014/main" id="{9BCBD1CD-E0EB-4A1E-BC77-1F3663C93075}"/>
                </a:ext>
              </a:extLst>
            </p:cNvPr>
            <p:cNvSpPr/>
            <p:nvPr/>
          </p:nvSpPr>
          <p:spPr>
            <a:xfrm>
              <a:off x="960200" y="271207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2" name="Rechteck 21">
              <a:extLst>
                <a:ext uri="{FF2B5EF4-FFF2-40B4-BE49-F238E27FC236}">
                  <a16:creationId xmlns:a16="http://schemas.microsoft.com/office/drawing/2014/main" id="{B7A2717B-CDBA-42FF-B946-BE05C95A2AEF}"/>
                </a:ext>
              </a:extLst>
            </p:cNvPr>
            <p:cNvSpPr/>
            <p:nvPr/>
          </p:nvSpPr>
          <p:spPr>
            <a:xfrm>
              <a:off x="720735" y="271207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CD928D5A-153C-4251-9F94-3A8B613CEB00}"/>
                </a:ext>
              </a:extLst>
            </p:cNvPr>
            <p:cNvSpPr/>
            <p:nvPr/>
          </p:nvSpPr>
          <p:spPr>
            <a:xfrm>
              <a:off x="799776" y="2712077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70C39C3A-39C7-43A6-955E-90740C207E27}"/>
              </a:ext>
            </a:extLst>
          </p:cNvPr>
          <p:cNvGrpSpPr/>
          <p:nvPr/>
        </p:nvGrpSpPr>
        <p:grpSpPr>
          <a:xfrm>
            <a:off x="5086938" y="2429426"/>
            <a:ext cx="222123" cy="214520"/>
            <a:chOff x="1256479" y="3039292"/>
            <a:chExt cx="222123" cy="214520"/>
          </a:xfrm>
        </p:grpSpPr>
        <p:sp>
          <p:nvSpPr>
            <p:cNvPr id="24" name="Rechteck 23">
              <a:extLst>
                <a:ext uri="{FF2B5EF4-FFF2-40B4-BE49-F238E27FC236}">
                  <a16:creationId xmlns:a16="http://schemas.microsoft.com/office/drawing/2014/main" id="{9772C10C-ED81-46AD-A3BF-BF2F611B3524}"/>
                </a:ext>
              </a:extLst>
            </p:cNvPr>
            <p:cNvSpPr/>
            <p:nvPr/>
          </p:nvSpPr>
          <p:spPr>
            <a:xfrm>
              <a:off x="1256479" y="3039293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1" name="Rechteck 30">
              <a:extLst>
                <a:ext uri="{FF2B5EF4-FFF2-40B4-BE49-F238E27FC236}">
                  <a16:creationId xmlns:a16="http://schemas.microsoft.com/office/drawing/2014/main" id="{7A7E7E93-FB78-425B-BF94-44644866C7DB}"/>
                </a:ext>
              </a:extLst>
            </p:cNvPr>
            <p:cNvSpPr/>
            <p:nvPr/>
          </p:nvSpPr>
          <p:spPr>
            <a:xfrm>
              <a:off x="1341616" y="3039292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5" name="Gruppieren 34">
            <a:extLst>
              <a:ext uri="{FF2B5EF4-FFF2-40B4-BE49-F238E27FC236}">
                <a16:creationId xmlns:a16="http://schemas.microsoft.com/office/drawing/2014/main" id="{39B7DF5F-1412-48FD-920E-B3ADF6F23A93}"/>
              </a:ext>
            </a:extLst>
          </p:cNvPr>
          <p:cNvGrpSpPr/>
          <p:nvPr/>
        </p:nvGrpSpPr>
        <p:grpSpPr>
          <a:xfrm>
            <a:off x="3646954" y="2429431"/>
            <a:ext cx="222123" cy="214520"/>
            <a:chOff x="1249496" y="3394407"/>
            <a:chExt cx="222123" cy="214520"/>
          </a:xfrm>
        </p:grpSpPr>
        <p:sp>
          <p:nvSpPr>
            <p:cNvPr id="33" name="Rechteck 32">
              <a:extLst>
                <a:ext uri="{FF2B5EF4-FFF2-40B4-BE49-F238E27FC236}">
                  <a16:creationId xmlns:a16="http://schemas.microsoft.com/office/drawing/2014/main" id="{A4FFCC52-12C7-4F56-A3D4-123B7F057155}"/>
                </a:ext>
              </a:extLst>
            </p:cNvPr>
            <p:cNvSpPr/>
            <p:nvPr/>
          </p:nvSpPr>
          <p:spPr>
            <a:xfrm>
              <a:off x="1249496" y="339440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4" name="Rechteck 33">
              <a:extLst>
                <a:ext uri="{FF2B5EF4-FFF2-40B4-BE49-F238E27FC236}">
                  <a16:creationId xmlns:a16="http://schemas.microsoft.com/office/drawing/2014/main" id="{A95D6725-40D1-40E0-8E9F-12A51FF6803C}"/>
                </a:ext>
              </a:extLst>
            </p:cNvPr>
            <p:cNvSpPr/>
            <p:nvPr/>
          </p:nvSpPr>
          <p:spPr>
            <a:xfrm>
              <a:off x="1334633" y="3394407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37" name="Rechteck 36">
            <a:extLst>
              <a:ext uri="{FF2B5EF4-FFF2-40B4-BE49-F238E27FC236}">
                <a16:creationId xmlns:a16="http://schemas.microsoft.com/office/drawing/2014/main" id="{F75329C3-288F-4587-A048-00E628609B72}"/>
              </a:ext>
            </a:extLst>
          </p:cNvPr>
          <p:cNvSpPr/>
          <p:nvPr/>
        </p:nvSpPr>
        <p:spPr>
          <a:xfrm>
            <a:off x="4848974" y="242942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89963CD-75E7-4FFD-B2C7-F66A3D96CD04}"/>
              </a:ext>
            </a:extLst>
          </p:cNvPr>
          <p:cNvSpPr/>
          <p:nvPr/>
        </p:nvSpPr>
        <p:spPr>
          <a:xfrm>
            <a:off x="4938574" y="2429428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2FEB9B55-FFCB-40FD-861D-CE55F5B7CEA6}"/>
              </a:ext>
            </a:extLst>
          </p:cNvPr>
          <p:cNvGrpSpPr/>
          <p:nvPr/>
        </p:nvGrpSpPr>
        <p:grpSpPr>
          <a:xfrm>
            <a:off x="2693852" y="2429431"/>
            <a:ext cx="955044" cy="214523"/>
            <a:chOff x="720735" y="2712077"/>
            <a:chExt cx="955044" cy="214523"/>
          </a:xfrm>
        </p:grpSpPr>
        <p:sp>
          <p:nvSpPr>
            <p:cNvPr id="40" name="Rechteck 39">
              <a:extLst>
                <a:ext uri="{FF2B5EF4-FFF2-40B4-BE49-F238E27FC236}">
                  <a16:creationId xmlns:a16="http://schemas.microsoft.com/office/drawing/2014/main" id="{B55CE4D9-15BD-4D6B-AC4E-5B61F93BEF8E}"/>
                </a:ext>
              </a:extLst>
            </p:cNvPr>
            <p:cNvSpPr/>
            <p:nvPr/>
          </p:nvSpPr>
          <p:spPr>
            <a:xfrm>
              <a:off x="1370589" y="2712081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1" name="Rechteck 40">
              <a:extLst>
                <a:ext uri="{FF2B5EF4-FFF2-40B4-BE49-F238E27FC236}">
                  <a16:creationId xmlns:a16="http://schemas.microsoft.com/office/drawing/2014/main" id="{070C0D06-63E1-4FA3-A16B-A9C1FC007EB2}"/>
                </a:ext>
              </a:extLst>
            </p:cNvPr>
            <p:cNvSpPr/>
            <p:nvPr/>
          </p:nvSpPr>
          <p:spPr>
            <a:xfrm>
              <a:off x="1538793" y="2712078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2" name="Rechteck 41">
              <a:extLst>
                <a:ext uri="{FF2B5EF4-FFF2-40B4-BE49-F238E27FC236}">
                  <a16:creationId xmlns:a16="http://schemas.microsoft.com/office/drawing/2014/main" id="{FA3F56A9-F958-496C-8FF7-939D4211DE67}"/>
                </a:ext>
              </a:extLst>
            </p:cNvPr>
            <p:cNvSpPr/>
            <p:nvPr/>
          </p:nvSpPr>
          <p:spPr>
            <a:xfrm>
              <a:off x="1449630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3" name="Rechteck 42">
              <a:extLst>
                <a:ext uri="{FF2B5EF4-FFF2-40B4-BE49-F238E27FC236}">
                  <a16:creationId xmlns:a16="http://schemas.microsoft.com/office/drawing/2014/main" id="{7E9355A2-B36A-45D7-9C6E-0D3D737B1091}"/>
                </a:ext>
              </a:extLst>
            </p:cNvPr>
            <p:cNvSpPr/>
            <p:nvPr/>
          </p:nvSpPr>
          <p:spPr>
            <a:xfrm>
              <a:off x="1209976" y="2712081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4" name="Rechteck 43">
              <a:extLst>
                <a:ext uri="{FF2B5EF4-FFF2-40B4-BE49-F238E27FC236}">
                  <a16:creationId xmlns:a16="http://schemas.microsoft.com/office/drawing/2014/main" id="{8761AC84-C6D4-4ACA-B0C2-E26A8455D926}"/>
                </a:ext>
              </a:extLst>
            </p:cNvPr>
            <p:cNvSpPr/>
            <p:nvPr/>
          </p:nvSpPr>
          <p:spPr>
            <a:xfrm>
              <a:off x="1289017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5" name="Rechteck 44">
              <a:extLst>
                <a:ext uri="{FF2B5EF4-FFF2-40B4-BE49-F238E27FC236}">
                  <a16:creationId xmlns:a16="http://schemas.microsoft.com/office/drawing/2014/main" id="{354DF678-17CB-4EC8-AC9B-7B0108D45EC1}"/>
                </a:ext>
              </a:extLst>
            </p:cNvPr>
            <p:cNvSpPr/>
            <p:nvPr/>
          </p:nvSpPr>
          <p:spPr>
            <a:xfrm>
              <a:off x="1046833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6" name="Rechteck 45">
              <a:extLst>
                <a:ext uri="{FF2B5EF4-FFF2-40B4-BE49-F238E27FC236}">
                  <a16:creationId xmlns:a16="http://schemas.microsoft.com/office/drawing/2014/main" id="{48A2E406-7A6B-4D3A-B4F0-0774BEADB47B}"/>
                </a:ext>
              </a:extLst>
            </p:cNvPr>
            <p:cNvSpPr/>
            <p:nvPr/>
          </p:nvSpPr>
          <p:spPr>
            <a:xfrm>
              <a:off x="1125874" y="2712079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7" name="Rechteck 46">
              <a:extLst>
                <a:ext uri="{FF2B5EF4-FFF2-40B4-BE49-F238E27FC236}">
                  <a16:creationId xmlns:a16="http://schemas.microsoft.com/office/drawing/2014/main" id="{D2DE4093-B767-42C1-BC61-B35816F30AF9}"/>
                </a:ext>
              </a:extLst>
            </p:cNvPr>
            <p:cNvSpPr/>
            <p:nvPr/>
          </p:nvSpPr>
          <p:spPr>
            <a:xfrm>
              <a:off x="881159" y="2712079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8" name="Rechteck 47">
              <a:extLst>
                <a:ext uri="{FF2B5EF4-FFF2-40B4-BE49-F238E27FC236}">
                  <a16:creationId xmlns:a16="http://schemas.microsoft.com/office/drawing/2014/main" id="{2BCB80A3-BFE1-4E77-AA6D-5303D41CA910}"/>
                </a:ext>
              </a:extLst>
            </p:cNvPr>
            <p:cNvSpPr/>
            <p:nvPr/>
          </p:nvSpPr>
          <p:spPr>
            <a:xfrm>
              <a:off x="960200" y="271207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9" name="Rechteck 48">
              <a:extLst>
                <a:ext uri="{FF2B5EF4-FFF2-40B4-BE49-F238E27FC236}">
                  <a16:creationId xmlns:a16="http://schemas.microsoft.com/office/drawing/2014/main" id="{23501203-D866-493B-8462-D90C9AE7E37A}"/>
                </a:ext>
              </a:extLst>
            </p:cNvPr>
            <p:cNvSpPr/>
            <p:nvPr/>
          </p:nvSpPr>
          <p:spPr>
            <a:xfrm>
              <a:off x="720735" y="271207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0" name="Rechteck 49">
              <a:extLst>
                <a:ext uri="{FF2B5EF4-FFF2-40B4-BE49-F238E27FC236}">
                  <a16:creationId xmlns:a16="http://schemas.microsoft.com/office/drawing/2014/main" id="{97EB500F-1146-460C-94CB-437482E14B36}"/>
                </a:ext>
              </a:extLst>
            </p:cNvPr>
            <p:cNvSpPr/>
            <p:nvPr/>
          </p:nvSpPr>
          <p:spPr>
            <a:xfrm>
              <a:off x="799776" y="2712077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1" name="Gruppieren 50">
            <a:extLst>
              <a:ext uri="{FF2B5EF4-FFF2-40B4-BE49-F238E27FC236}">
                <a16:creationId xmlns:a16="http://schemas.microsoft.com/office/drawing/2014/main" id="{8C38DEF9-ADD8-4B95-9EA2-0AC4F5F0B638}"/>
              </a:ext>
            </a:extLst>
          </p:cNvPr>
          <p:cNvGrpSpPr/>
          <p:nvPr/>
        </p:nvGrpSpPr>
        <p:grpSpPr>
          <a:xfrm>
            <a:off x="3881573" y="2429427"/>
            <a:ext cx="955044" cy="214523"/>
            <a:chOff x="720735" y="2712077"/>
            <a:chExt cx="955044" cy="214523"/>
          </a:xfrm>
        </p:grpSpPr>
        <p:sp>
          <p:nvSpPr>
            <p:cNvPr id="52" name="Rechteck 51">
              <a:extLst>
                <a:ext uri="{FF2B5EF4-FFF2-40B4-BE49-F238E27FC236}">
                  <a16:creationId xmlns:a16="http://schemas.microsoft.com/office/drawing/2014/main" id="{5A9D4CB0-FADD-4DF8-88B9-B6CCACF62771}"/>
                </a:ext>
              </a:extLst>
            </p:cNvPr>
            <p:cNvSpPr/>
            <p:nvPr/>
          </p:nvSpPr>
          <p:spPr>
            <a:xfrm>
              <a:off x="1370589" y="2712081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3" name="Rechteck 52">
              <a:extLst>
                <a:ext uri="{FF2B5EF4-FFF2-40B4-BE49-F238E27FC236}">
                  <a16:creationId xmlns:a16="http://schemas.microsoft.com/office/drawing/2014/main" id="{0D4E4B9D-F44A-439A-B64A-BBC2B2E37281}"/>
                </a:ext>
              </a:extLst>
            </p:cNvPr>
            <p:cNvSpPr/>
            <p:nvPr/>
          </p:nvSpPr>
          <p:spPr>
            <a:xfrm>
              <a:off x="1538793" y="2712078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4" name="Rechteck 53">
              <a:extLst>
                <a:ext uri="{FF2B5EF4-FFF2-40B4-BE49-F238E27FC236}">
                  <a16:creationId xmlns:a16="http://schemas.microsoft.com/office/drawing/2014/main" id="{D1D29B03-6855-4C66-BA10-F166D79E5B71}"/>
                </a:ext>
              </a:extLst>
            </p:cNvPr>
            <p:cNvSpPr/>
            <p:nvPr/>
          </p:nvSpPr>
          <p:spPr>
            <a:xfrm>
              <a:off x="1449630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5" name="Rechteck 54">
              <a:extLst>
                <a:ext uri="{FF2B5EF4-FFF2-40B4-BE49-F238E27FC236}">
                  <a16:creationId xmlns:a16="http://schemas.microsoft.com/office/drawing/2014/main" id="{00765178-55EE-42A2-80B2-042C5DA0CE39}"/>
                </a:ext>
              </a:extLst>
            </p:cNvPr>
            <p:cNvSpPr/>
            <p:nvPr/>
          </p:nvSpPr>
          <p:spPr>
            <a:xfrm>
              <a:off x="1209976" y="2712081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6" name="Rechteck 55">
              <a:extLst>
                <a:ext uri="{FF2B5EF4-FFF2-40B4-BE49-F238E27FC236}">
                  <a16:creationId xmlns:a16="http://schemas.microsoft.com/office/drawing/2014/main" id="{6412EC5C-1816-48B3-ACF3-A61897A30844}"/>
                </a:ext>
              </a:extLst>
            </p:cNvPr>
            <p:cNvSpPr/>
            <p:nvPr/>
          </p:nvSpPr>
          <p:spPr>
            <a:xfrm>
              <a:off x="1289017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7" name="Rechteck 56">
              <a:extLst>
                <a:ext uri="{FF2B5EF4-FFF2-40B4-BE49-F238E27FC236}">
                  <a16:creationId xmlns:a16="http://schemas.microsoft.com/office/drawing/2014/main" id="{900004D6-7C96-4C24-8098-6AEF666383DC}"/>
                </a:ext>
              </a:extLst>
            </p:cNvPr>
            <p:cNvSpPr/>
            <p:nvPr/>
          </p:nvSpPr>
          <p:spPr>
            <a:xfrm>
              <a:off x="1046833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8" name="Rechteck 57">
              <a:extLst>
                <a:ext uri="{FF2B5EF4-FFF2-40B4-BE49-F238E27FC236}">
                  <a16:creationId xmlns:a16="http://schemas.microsoft.com/office/drawing/2014/main" id="{BFE49056-81AA-4B00-B0CB-8301FEFB8F80}"/>
                </a:ext>
              </a:extLst>
            </p:cNvPr>
            <p:cNvSpPr/>
            <p:nvPr/>
          </p:nvSpPr>
          <p:spPr>
            <a:xfrm>
              <a:off x="1125874" y="2712079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9" name="Rechteck 58">
              <a:extLst>
                <a:ext uri="{FF2B5EF4-FFF2-40B4-BE49-F238E27FC236}">
                  <a16:creationId xmlns:a16="http://schemas.microsoft.com/office/drawing/2014/main" id="{D3560510-ABAD-4D8C-A73A-295868881A4F}"/>
                </a:ext>
              </a:extLst>
            </p:cNvPr>
            <p:cNvSpPr/>
            <p:nvPr/>
          </p:nvSpPr>
          <p:spPr>
            <a:xfrm>
              <a:off x="881159" y="2712079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0" name="Rechteck 59">
              <a:extLst>
                <a:ext uri="{FF2B5EF4-FFF2-40B4-BE49-F238E27FC236}">
                  <a16:creationId xmlns:a16="http://schemas.microsoft.com/office/drawing/2014/main" id="{2DD76464-D19A-4502-AFD2-800A49194014}"/>
                </a:ext>
              </a:extLst>
            </p:cNvPr>
            <p:cNvSpPr/>
            <p:nvPr/>
          </p:nvSpPr>
          <p:spPr>
            <a:xfrm>
              <a:off x="960200" y="271207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1" name="Rechteck 60">
              <a:extLst>
                <a:ext uri="{FF2B5EF4-FFF2-40B4-BE49-F238E27FC236}">
                  <a16:creationId xmlns:a16="http://schemas.microsoft.com/office/drawing/2014/main" id="{CFB75BCA-4977-4BA4-81CE-2C3B24BCC47C}"/>
                </a:ext>
              </a:extLst>
            </p:cNvPr>
            <p:cNvSpPr/>
            <p:nvPr/>
          </p:nvSpPr>
          <p:spPr>
            <a:xfrm>
              <a:off x="720735" y="271207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2" name="Rechteck 61">
              <a:extLst>
                <a:ext uri="{FF2B5EF4-FFF2-40B4-BE49-F238E27FC236}">
                  <a16:creationId xmlns:a16="http://schemas.microsoft.com/office/drawing/2014/main" id="{ED594DF4-1F4D-4544-BB3D-4523323576DB}"/>
                </a:ext>
              </a:extLst>
            </p:cNvPr>
            <p:cNvSpPr/>
            <p:nvPr/>
          </p:nvSpPr>
          <p:spPr>
            <a:xfrm>
              <a:off x="799776" y="2712077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93912620-182A-46C4-B8E4-C0B1FFCF9795}"/>
              </a:ext>
            </a:extLst>
          </p:cNvPr>
          <p:cNvGrpSpPr/>
          <p:nvPr/>
        </p:nvGrpSpPr>
        <p:grpSpPr>
          <a:xfrm>
            <a:off x="5313215" y="2429422"/>
            <a:ext cx="955044" cy="214523"/>
            <a:chOff x="720735" y="2712077"/>
            <a:chExt cx="955044" cy="214523"/>
          </a:xfrm>
        </p:grpSpPr>
        <p:sp>
          <p:nvSpPr>
            <p:cNvPr id="64" name="Rechteck 63">
              <a:extLst>
                <a:ext uri="{FF2B5EF4-FFF2-40B4-BE49-F238E27FC236}">
                  <a16:creationId xmlns:a16="http://schemas.microsoft.com/office/drawing/2014/main" id="{9D29F1B9-040A-470D-BC27-5931781535BA}"/>
                </a:ext>
              </a:extLst>
            </p:cNvPr>
            <p:cNvSpPr/>
            <p:nvPr/>
          </p:nvSpPr>
          <p:spPr>
            <a:xfrm>
              <a:off x="1370589" y="2712081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5" name="Rechteck 64">
              <a:extLst>
                <a:ext uri="{FF2B5EF4-FFF2-40B4-BE49-F238E27FC236}">
                  <a16:creationId xmlns:a16="http://schemas.microsoft.com/office/drawing/2014/main" id="{2FBF6476-72C7-4738-A778-E8A41FBE4488}"/>
                </a:ext>
              </a:extLst>
            </p:cNvPr>
            <p:cNvSpPr/>
            <p:nvPr/>
          </p:nvSpPr>
          <p:spPr>
            <a:xfrm>
              <a:off x="1538793" y="2712078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6" name="Rechteck 65">
              <a:extLst>
                <a:ext uri="{FF2B5EF4-FFF2-40B4-BE49-F238E27FC236}">
                  <a16:creationId xmlns:a16="http://schemas.microsoft.com/office/drawing/2014/main" id="{24732D63-DEE6-4ABE-97F8-01C86E606410}"/>
                </a:ext>
              </a:extLst>
            </p:cNvPr>
            <p:cNvSpPr/>
            <p:nvPr/>
          </p:nvSpPr>
          <p:spPr>
            <a:xfrm>
              <a:off x="1449630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7" name="Rechteck 66">
              <a:extLst>
                <a:ext uri="{FF2B5EF4-FFF2-40B4-BE49-F238E27FC236}">
                  <a16:creationId xmlns:a16="http://schemas.microsoft.com/office/drawing/2014/main" id="{DB73D038-5434-44A2-925A-926FC03A9BAA}"/>
                </a:ext>
              </a:extLst>
            </p:cNvPr>
            <p:cNvSpPr/>
            <p:nvPr/>
          </p:nvSpPr>
          <p:spPr>
            <a:xfrm>
              <a:off x="1209976" y="2712081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8" name="Rechteck 67">
              <a:extLst>
                <a:ext uri="{FF2B5EF4-FFF2-40B4-BE49-F238E27FC236}">
                  <a16:creationId xmlns:a16="http://schemas.microsoft.com/office/drawing/2014/main" id="{4A979CEC-507D-470A-AC9D-AEBF3A7427FE}"/>
                </a:ext>
              </a:extLst>
            </p:cNvPr>
            <p:cNvSpPr/>
            <p:nvPr/>
          </p:nvSpPr>
          <p:spPr>
            <a:xfrm>
              <a:off x="1289017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9" name="Rechteck 68">
              <a:extLst>
                <a:ext uri="{FF2B5EF4-FFF2-40B4-BE49-F238E27FC236}">
                  <a16:creationId xmlns:a16="http://schemas.microsoft.com/office/drawing/2014/main" id="{30EF23B6-215E-4D0E-9CE5-A17364A9E5C7}"/>
                </a:ext>
              </a:extLst>
            </p:cNvPr>
            <p:cNvSpPr/>
            <p:nvPr/>
          </p:nvSpPr>
          <p:spPr>
            <a:xfrm>
              <a:off x="1046833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0" name="Rechteck 69">
              <a:extLst>
                <a:ext uri="{FF2B5EF4-FFF2-40B4-BE49-F238E27FC236}">
                  <a16:creationId xmlns:a16="http://schemas.microsoft.com/office/drawing/2014/main" id="{BDDD1C3D-C780-4694-B03F-EF4DC5E79F96}"/>
                </a:ext>
              </a:extLst>
            </p:cNvPr>
            <p:cNvSpPr/>
            <p:nvPr/>
          </p:nvSpPr>
          <p:spPr>
            <a:xfrm>
              <a:off x="1125874" y="2712079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1" name="Rechteck 70">
              <a:extLst>
                <a:ext uri="{FF2B5EF4-FFF2-40B4-BE49-F238E27FC236}">
                  <a16:creationId xmlns:a16="http://schemas.microsoft.com/office/drawing/2014/main" id="{A7454D10-FD2E-4455-9B91-4F3BA9044EAE}"/>
                </a:ext>
              </a:extLst>
            </p:cNvPr>
            <p:cNvSpPr/>
            <p:nvPr/>
          </p:nvSpPr>
          <p:spPr>
            <a:xfrm>
              <a:off x="881159" y="2712079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2" name="Rechteck 71">
              <a:extLst>
                <a:ext uri="{FF2B5EF4-FFF2-40B4-BE49-F238E27FC236}">
                  <a16:creationId xmlns:a16="http://schemas.microsoft.com/office/drawing/2014/main" id="{E9AF087A-1480-4B39-9D71-9684838DB047}"/>
                </a:ext>
              </a:extLst>
            </p:cNvPr>
            <p:cNvSpPr/>
            <p:nvPr/>
          </p:nvSpPr>
          <p:spPr>
            <a:xfrm>
              <a:off x="960200" y="271207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3" name="Rechteck 72">
              <a:extLst>
                <a:ext uri="{FF2B5EF4-FFF2-40B4-BE49-F238E27FC236}">
                  <a16:creationId xmlns:a16="http://schemas.microsoft.com/office/drawing/2014/main" id="{CBF708D7-476A-48DC-A653-84A318F77294}"/>
                </a:ext>
              </a:extLst>
            </p:cNvPr>
            <p:cNvSpPr/>
            <p:nvPr/>
          </p:nvSpPr>
          <p:spPr>
            <a:xfrm>
              <a:off x="720735" y="271207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4" name="Rechteck 73">
              <a:extLst>
                <a:ext uri="{FF2B5EF4-FFF2-40B4-BE49-F238E27FC236}">
                  <a16:creationId xmlns:a16="http://schemas.microsoft.com/office/drawing/2014/main" id="{C14C4310-810D-41FF-9689-4E442C3404E5}"/>
                </a:ext>
              </a:extLst>
            </p:cNvPr>
            <p:cNvSpPr/>
            <p:nvPr/>
          </p:nvSpPr>
          <p:spPr>
            <a:xfrm>
              <a:off x="799776" y="2712077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5" name="Gruppieren 74">
            <a:extLst>
              <a:ext uri="{FF2B5EF4-FFF2-40B4-BE49-F238E27FC236}">
                <a16:creationId xmlns:a16="http://schemas.microsoft.com/office/drawing/2014/main" id="{FA5DFD99-893B-4DA0-84C4-DB89246DCF16}"/>
              </a:ext>
            </a:extLst>
          </p:cNvPr>
          <p:cNvGrpSpPr/>
          <p:nvPr/>
        </p:nvGrpSpPr>
        <p:grpSpPr>
          <a:xfrm>
            <a:off x="6277619" y="2429422"/>
            <a:ext cx="955044" cy="214523"/>
            <a:chOff x="720735" y="2712077"/>
            <a:chExt cx="955044" cy="214523"/>
          </a:xfrm>
        </p:grpSpPr>
        <p:sp>
          <p:nvSpPr>
            <p:cNvPr id="76" name="Rechteck 75">
              <a:extLst>
                <a:ext uri="{FF2B5EF4-FFF2-40B4-BE49-F238E27FC236}">
                  <a16:creationId xmlns:a16="http://schemas.microsoft.com/office/drawing/2014/main" id="{77A3E652-0EE5-4BD6-9E25-226BC343EF1D}"/>
                </a:ext>
              </a:extLst>
            </p:cNvPr>
            <p:cNvSpPr/>
            <p:nvPr/>
          </p:nvSpPr>
          <p:spPr>
            <a:xfrm>
              <a:off x="1370589" y="2712081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7" name="Rechteck 76">
              <a:extLst>
                <a:ext uri="{FF2B5EF4-FFF2-40B4-BE49-F238E27FC236}">
                  <a16:creationId xmlns:a16="http://schemas.microsoft.com/office/drawing/2014/main" id="{0A9B062E-3D91-46AD-9FBB-BF0CB1910692}"/>
                </a:ext>
              </a:extLst>
            </p:cNvPr>
            <p:cNvSpPr/>
            <p:nvPr/>
          </p:nvSpPr>
          <p:spPr>
            <a:xfrm>
              <a:off x="1538793" y="2712078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8" name="Rechteck 77">
              <a:extLst>
                <a:ext uri="{FF2B5EF4-FFF2-40B4-BE49-F238E27FC236}">
                  <a16:creationId xmlns:a16="http://schemas.microsoft.com/office/drawing/2014/main" id="{47910779-63DB-4FE6-81EF-3F95DC794911}"/>
                </a:ext>
              </a:extLst>
            </p:cNvPr>
            <p:cNvSpPr/>
            <p:nvPr/>
          </p:nvSpPr>
          <p:spPr>
            <a:xfrm>
              <a:off x="1449630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9" name="Rechteck 78">
              <a:extLst>
                <a:ext uri="{FF2B5EF4-FFF2-40B4-BE49-F238E27FC236}">
                  <a16:creationId xmlns:a16="http://schemas.microsoft.com/office/drawing/2014/main" id="{F5914926-D06A-4C2E-B142-41BC306B0A98}"/>
                </a:ext>
              </a:extLst>
            </p:cNvPr>
            <p:cNvSpPr/>
            <p:nvPr/>
          </p:nvSpPr>
          <p:spPr>
            <a:xfrm>
              <a:off x="1209976" y="2712081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0" name="Rechteck 79">
              <a:extLst>
                <a:ext uri="{FF2B5EF4-FFF2-40B4-BE49-F238E27FC236}">
                  <a16:creationId xmlns:a16="http://schemas.microsoft.com/office/drawing/2014/main" id="{B060B470-0AA0-4EE2-A367-390A6E398014}"/>
                </a:ext>
              </a:extLst>
            </p:cNvPr>
            <p:cNvSpPr/>
            <p:nvPr/>
          </p:nvSpPr>
          <p:spPr>
            <a:xfrm>
              <a:off x="1289017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1" name="Rechteck 80">
              <a:extLst>
                <a:ext uri="{FF2B5EF4-FFF2-40B4-BE49-F238E27FC236}">
                  <a16:creationId xmlns:a16="http://schemas.microsoft.com/office/drawing/2014/main" id="{273A039C-63D9-44E9-9791-AF1D34F960BD}"/>
                </a:ext>
              </a:extLst>
            </p:cNvPr>
            <p:cNvSpPr/>
            <p:nvPr/>
          </p:nvSpPr>
          <p:spPr>
            <a:xfrm>
              <a:off x="1046833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2" name="Rechteck 81">
              <a:extLst>
                <a:ext uri="{FF2B5EF4-FFF2-40B4-BE49-F238E27FC236}">
                  <a16:creationId xmlns:a16="http://schemas.microsoft.com/office/drawing/2014/main" id="{D02D313D-F269-4C07-890F-5650B65B01F5}"/>
                </a:ext>
              </a:extLst>
            </p:cNvPr>
            <p:cNvSpPr/>
            <p:nvPr/>
          </p:nvSpPr>
          <p:spPr>
            <a:xfrm>
              <a:off x="1125874" y="2712079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3" name="Rechteck 82">
              <a:extLst>
                <a:ext uri="{FF2B5EF4-FFF2-40B4-BE49-F238E27FC236}">
                  <a16:creationId xmlns:a16="http://schemas.microsoft.com/office/drawing/2014/main" id="{776A4F77-22BF-495B-8F9F-B8F45213AA34}"/>
                </a:ext>
              </a:extLst>
            </p:cNvPr>
            <p:cNvSpPr/>
            <p:nvPr/>
          </p:nvSpPr>
          <p:spPr>
            <a:xfrm>
              <a:off x="881159" y="2712079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4" name="Rechteck 83">
              <a:extLst>
                <a:ext uri="{FF2B5EF4-FFF2-40B4-BE49-F238E27FC236}">
                  <a16:creationId xmlns:a16="http://schemas.microsoft.com/office/drawing/2014/main" id="{CE133A32-4E11-4DF1-83C4-F502F26EFBB8}"/>
                </a:ext>
              </a:extLst>
            </p:cNvPr>
            <p:cNvSpPr/>
            <p:nvPr/>
          </p:nvSpPr>
          <p:spPr>
            <a:xfrm>
              <a:off x="960200" y="271207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5" name="Rechteck 84">
              <a:extLst>
                <a:ext uri="{FF2B5EF4-FFF2-40B4-BE49-F238E27FC236}">
                  <a16:creationId xmlns:a16="http://schemas.microsoft.com/office/drawing/2014/main" id="{FA66627B-DBC3-451B-A73C-64D3E81A8314}"/>
                </a:ext>
              </a:extLst>
            </p:cNvPr>
            <p:cNvSpPr/>
            <p:nvPr/>
          </p:nvSpPr>
          <p:spPr>
            <a:xfrm>
              <a:off x="720735" y="271207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6" name="Rechteck 85">
              <a:extLst>
                <a:ext uri="{FF2B5EF4-FFF2-40B4-BE49-F238E27FC236}">
                  <a16:creationId xmlns:a16="http://schemas.microsoft.com/office/drawing/2014/main" id="{470AF5CF-4D15-40D1-8AB9-EBE146F20B83}"/>
                </a:ext>
              </a:extLst>
            </p:cNvPr>
            <p:cNvSpPr/>
            <p:nvPr/>
          </p:nvSpPr>
          <p:spPr>
            <a:xfrm>
              <a:off x="799776" y="2712077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7" name="Gruppieren 86">
            <a:extLst>
              <a:ext uri="{FF2B5EF4-FFF2-40B4-BE49-F238E27FC236}">
                <a16:creationId xmlns:a16="http://schemas.microsoft.com/office/drawing/2014/main" id="{26323446-9DD1-4B80-8073-398CDA0E361D}"/>
              </a:ext>
            </a:extLst>
          </p:cNvPr>
          <p:cNvGrpSpPr/>
          <p:nvPr/>
        </p:nvGrpSpPr>
        <p:grpSpPr>
          <a:xfrm>
            <a:off x="8692740" y="2429417"/>
            <a:ext cx="955044" cy="214523"/>
            <a:chOff x="720735" y="2712077"/>
            <a:chExt cx="955044" cy="214523"/>
          </a:xfrm>
        </p:grpSpPr>
        <p:sp>
          <p:nvSpPr>
            <p:cNvPr id="88" name="Rechteck 87">
              <a:extLst>
                <a:ext uri="{FF2B5EF4-FFF2-40B4-BE49-F238E27FC236}">
                  <a16:creationId xmlns:a16="http://schemas.microsoft.com/office/drawing/2014/main" id="{3A626172-6AB7-4E68-AB6F-E7C4534E30ED}"/>
                </a:ext>
              </a:extLst>
            </p:cNvPr>
            <p:cNvSpPr/>
            <p:nvPr/>
          </p:nvSpPr>
          <p:spPr>
            <a:xfrm>
              <a:off x="1370589" y="2712081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9" name="Rechteck 88">
              <a:extLst>
                <a:ext uri="{FF2B5EF4-FFF2-40B4-BE49-F238E27FC236}">
                  <a16:creationId xmlns:a16="http://schemas.microsoft.com/office/drawing/2014/main" id="{69B7F848-C041-4126-A471-078A9C8EAC09}"/>
                </a:ext>
              </a:extLst>
            </p:cNvPr>
            <p:cNvSpPr/>
            <p:nvPr/>
          </p:nvSpPr>
          <p:spPr>
            <a:xfrm>
              <a:off x="1538793" y="2712078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0" name="Rechteck 89">
              <a:extLst>
                <a:ext uri="{FF2B5EF4-FFF2-40B4-BE49-F238E27FC236}">
                  <a16:creationId xmlns:a16="http://schemas.microsoft.com/office/drawing/2014/main" id="{8F6C4882-DC45-4021-A482-A481901D03F7}"/>
                </a:ext>
              </a:extLst>
            </p:cNvPr>
            <p:cNvSpPr/>
            <p:nvPr/>
          </p:nvSpPr>
          <p:spPr>
            <a:xfrm>
              <a:off x="1449630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1" name="Rechteck 90">
              <a:extLst>
                <a:ext uri="{FF2B5EF4-FFF2-40B4-BE49-F238E27FC236}">
                  <a16:creationId xmlns:a16="http://schemas.microsoft.com/office/drawing/2014/main" id="{B4A43BA0-42D3-431E-9879-86515FAFF42F}"/>
                </a:ext>
              </a:extLst>
            </p:cNvPr>
            <p:cNvSpPr/>
            <p:nvPr/>
          </p:nvSpPr>
          <p:spPr>
            <a:xfrm>
              <a:off x="1209976" y="2712081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2" name="Rechteck 91">
              <a:extLst>
                <a:ext uri="{FF2B5EF4-FFF2-40B4-BE49-F238E27FC236}">
                  <a16:creationId xmlns:a16="http://schemas.microsoft.com/office/drawing/2014/main" id="{6B905CAE-97DF-43BD-A391-B7CD5F6943A1}"/>
                </a:ext>
              </a:extLst>
            </p:cNvPr>
            <p:cNvSpPr/>
            <p:nvPr/>
          </p:nvSpPr>
          <p:spPr>
            <a:xfrm>
              <a:off x="1289017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3" name="Rechteck 92">
              <a:extLst>
                <a:ext uri="{FF2B5EF4-FFF2-40B4-BE49-F238E27FC236}">
                  <a16:creationId xmlns:a16="http://schemas.microsoft.com/office/drawing/2014/main" id="{2443E985-7970-4CB0-89D4-AA6FDFCBA550}"/>
                </a:ext>
              </a:extLst>
            </p:cNvPr>
            <p:cNvSpPr/>
            <p:nvPr/>
          </p:nvSpPr>
          <p:spPr>
            <a:xfrm>
              <a:off x="1046833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4" name="Rechteck 93">
              <a:extLst>
                <a:ext uri="{FF2B5EF4-FFF2-40B4-BE49-F238E27FC236}">
                  <a16:creationId xmlns:a16="http://schemas.microsoft.com/office/drawing/2014/main" id="{A71FBEB0-CA43-489C-958B-BE68C814CBB1}"/>
                </a:ext>
              </a:extLst>
            </p:cNvPr>
            <p:cNvSpPr/>
            <p:nvPr/>
          </p:nvSpPr>
          <p:spPr>
            <a:xfrm>
              <a:off x="1125874" y="2712079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5" name="Rechteck 94">
              <a:extLst>
                <a:ext uri="{FF2B5EF4-FFF2-40B4-BE49-F238E27FC236}">
                  <a16:creationId xmlns:a16="http://schemas.microsoft.com/office/drawing/2014/main" id="{B085695C-9338-4F5E-B4C3-49191F1B5E5D}"/>
                </a:ext>
              </a:extLst>
            </p:cNvPr>
            <p:cNvSpPr/>
            <p:nvPr/>
          </p:nvSpPr>
          <p:spPr>
            <a:xfrm>
              <a:off x="881159" y="2712079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6" name="Rechteck 95">
              <a:extLst>
                <a:ext uri="{FF2B5EF4-FFF2-40B4-BE49-F238E27FC236}">
                  <a16:creationId xmlns:a16="http://schemas.microsoft.com/office/drawing/2014/main" id="{8BC4E9E4-BDE0-4BDC-9F06-3F3FE211CDC2}"/>
                </a:ext>
              </a:extLst>
            </p:cNvPr>
            <p:cNvSpPr/>
            <p:nvPr/>
          </p:nvSpPr>
          <p:spPr>
            <a:xfrm>
              <a:off x="960200" y="271207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7" name="Rechteck 96">
              <a:extLst>
                <a:ext uri="{FF2B5EF4-FFF2-40B4-BE49-F238E27FC236}">
                  <a16:creationId xmlns:a16="http://schemas.microsoft.com/office/drawing/2014/main" id="{E8B03B67-C6FC-49C5-96A8-6DE7A6E8DBA2}"/>
                </a:ext>
              </a:extLst>
            </p:cNvPr>
            <p:cNvSpPr/>
            <p:nvPr/>
          </p:nvSpPr>
          <p:spPr>
            <a:xfrm>
              <a:off x="720735" y="271207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8" name="Rechteck 97">
              <a:extLst>
                <a:ext uri="{FF2B5EF4-FFF2-40B4-BE49-F238E27FC236}">
                  <a16:creationId xmlns:a16="http://schemas.microsoft.com/office/drawing/2014/main" id="{5A229305-143F-48BA-B285-82B220DE20EE}"/>
                </a:ext>
              </a:extLst>
            </p:cNvPr>
            <p:cNvSpPr/>
            <p:nvPr/>
          </p:nvSpPr>
          <p:spPr>
            <a:xfrm>
              <a:off x="799776" y="2712077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9" name="Gruppieren 98">
            <a:extLst>
              <a:ext uri="{FF2B5EF4-FFF2-40B4-BE49-F238E27FC236}">
                <a16:creationId xmlns:a16="http://schemas.microsoft.com/office/drawing/2014/main" id="{D091A80E-326E-465C-BF25-CF749133E109}"/>
              </a:ext>
            </a:extLst>
          </p:cNvPr>
          <p:cNvGrpSpPr/>
          <p:nvPr/>
        </p:nvGrpSpPr>
        <p:grpSpPr>
          <a:xfrm>
            <a:off x="7724807" y="2429417"/>
            <a:ext cx="955044" cy="214523"/>
            <a:chOff x="720735" y="2712077"/>
            <a:chExt cx="955044" cy="214523"/>
          </a:xfrm>
        </p:grpSpPr>
        <p:sp>
          <p:nvSpPr>
            <p:cNvPr id="100" name="Rechteck 99">
              <a:extLst>
                <a:ext uri="{FF2B5EF4-FFF2-40B4-BE49-F238E27FC236}">
                  <a16:creationId xmlns:a16="http://schemas.microsoft.com/office/drawing/2014/main" id="{213B3152-7561-4428-97AC-473D39698B00}"/>
                </a:ext>
              </a:extLst>
            </p:cNvPr>
            <p:cNvSpPr/>
            <p:nvPr/>
          </p:nvSpPr>
          <p:spPr>
            <a:xfrm>
              <a:off x="1370589" y="2712081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1" name="Rechteck 100">
              <a:extLst>
                <a:ext uri="{FF2B5EF4-FFF2-40B4-BE49-F238E27FC236}">
                  <a16:creationId xmlns:a16="http://schemas.microsoft.com/office/drawing/2014/main" id="{F366516D-301C-413B-8437-C87527A2B949}"/>
                </a:ext>
              </a:extLst>
            </p:cNvPr>
            <p:cNvSpPr/>
            <p:nvPr/>
          </p:nvSpPr>
          <p:spPr>
            <a:xfrm>
              <a:off x="1538793" y="2712078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2" name="Rechteck 101">
              <a:extLst>
                <a:ext uri="{FF2B5EF4-FFF2-40B4-BE49-F238E27FC236}">
                  <a16:creationId xmlns:a16="http://schemas.microsoft.com/office/drawing/2014/main" id="{17F44D1F-BB2D-403C-A91D-B4787B775610}"/>
                </a:ext>
              </a:extLst>
            </p:cNvPr>
            <p:cNvSpPr/>
            <p:nvPr/>
          </p:nvSpPr>
          <p:spPr>
            <a:xfrm>
              <a:off x="1449630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3" name="Rechteck 102">
              <a:extLst>
                <a:ext uri="{FF2B5EF4-FFF2-40B4-BE49-F238E27FC236}">
                  <a16:creationId xmlns:a16="http://schemas.microsoft.com/office/drawing/2014/main" id="{7CC18E5D-6505-449D-A189-C27E36CFF7A4}"/>
                </a:ext>
              </a:extLst>
            </p:cNvPr>
            <p:cNvSpPr/>
            <p:nvPr/>
          </p:nvSpPr>
          <p:spPr>
            <a:xfrm>
              <a:off x="1209976" y="2712081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4" name="Rechteck 103">
              <a:extLst>
                <a:ext uri="{FF2B5EF4-FFF2-40B4-BE49-F238E27FC236}">
                  <a16:creationId xmlns:a16="http://schemas.microsoft.com/office/drawing/2014/main" id="{7E593343-C0E7-497D-AAC3-15A6149AE0AA}"/>
                </a:ext>
              </a:extLst>
            </p:cNvPr>
            <p:cNvSpPr/>
            <p:nvPr/>
          </p:nvSpPr>
          <p:spPr>
            <a:xfrm>
              <a:off x="1289017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5" name="Rechteck 104">
              <a:extLst>
                <a:ext uri="{FF2B5EF4-FFF2-40B4-BE49-F238E27FC236}">
                  <a16:creationId xmlns:a16="http://schemas.microsoft.com/office/drawing/2014/main" id="{FE2CB7C5-F7A5-4E00-8DC8-1B333843AA46}"/>
                </a:ext>
              </a:extLst>
            </p:cNvPr>
            <p:cNvSpPr/>
            <p:nvPr/>
          </p:nvSpPr>
          <p:spPr>
            <a:xfrm>
              <a:off x="1046833" y="2712080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6" name="Rechteck 105">
              <a:extLst>
                <a:ext uri="{FF2B5EF4-FFF2-40B4-BE49-F238E27FC236}">
                  <a16:creationId xmlns:a16="http://schemas.microsoft.com/office/drawing/2014/main" id="{72EEFCBD-B00B-4073-9C00-40E3B152A4DC}"/>
                </a:ext>
              </a:extLst>
            </p:cNvPr>
            <p:cNvSpPr/>
            <p:nvPr/>
          </p:nvSpPr>
          <p:spPr>
            <a:xfrm>
              <a:off x="1125874" y="2712079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7" name="Rechteck 106">
              <a:extLst>
                <a:ext uri="{FF2B5EF4-FFF2-40B4-BE49-F238E27FC236}">
                  <a16:creationId xmlns:a16="http://schemas.microsoft.com/office/drawing/2014/main" id="{E1DE80DB-9AE3-4F41-A541-57C19FAE0EE8}"/>
                </a:ext>
              </a:extLst>
            </p:cNvPr>
            <p:cNvSpPr/>
            <p:nvPr/>
          </p:nvSpPr>
          <p:spPr>
            <a:xfrm>
              <a:off x="881159" y="2712079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8" name="Rechteck 107">
              <a:extLst>
                <a:ext uri="{FF2B5EF4-FFF2-40B4-BE49-F238E27FC236}">
                  <a16:creationId xmlns:a16="http://schemas.microsoft.com/office/drawing/2014/main" id="{14456D5D-C817-4E73-AC2C-A43136B0433B}"/>
                </a:ext>
              </a:extLst>
            </p:cNvPr>
            <p:cNvSpPr/>
            <p:nvPr/>
          </p:nvSpPr>
          <p:spPr>
            <a:xfrm>
              <a:off x="960200" y="271207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9" name="Rechteck 108">
              <a:extLst>
                <a:ext uri="{FF2B5EF4-FFF2-40B4-BE49-F238E27FC236}">
                  <a16:creationId xmlns:a16="http://schemas.microsoft.com/office/drawing/2014/main" id="{41315D5D-C5F6-4613-8CFE-3DAD63D6A4B3}"/>
                </a:ext>
              </a:extLst>
            </p:cNvPr>
            <p:cNvSpPr/>
            <p:nvPr/>
          </p:nvSpPr>
          <p:spPr>
            <a:xfrm>
              <a:off x="720735" y="271207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0" name="Rechteck 109">
              <a:extLst>
                <a:ext uri="{FF2B5EF4-FFF2-40B4-BE49-F238E27FC236}">
                  <a16:creationId xmlns:a16="http://schemas.microsoft.com/office/drawing/2014/main" id="{AA48F7EC-E9B3-4307-B86F-E857F3A48D9B}"/>
                </a:ext>
              </a:extLst>
            </p:cNvPr>
            <p:cNvSpPr/>
            <p:nvPr/>
          </p:nvSpPr>
          <p:spPr>
            <a:xfrm>
              <a:off x="799776" y="2712077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1" name="Gruppieren 110">
            <a:extLst>
              <a:ext uri="{FF2B5EF4-FFF2-40B4-BE49-F238E27FC236}">
                <a16:creationId xmlns:a16="http://schemas.microsoft.com/office/drawing/2014/main" id="{7FBD5407-72A3-4FEB-A9CA-427449742347}"/>
              </a:ext>
            </a:extLst>
          </p:cNvPr>
          <p:cNvGrpSpPr/>
          <p:nvPr/>
        </p:nvGrpSpPr>
        <p:grpSpPr>
          <a:xfrm>
            <a:off x="7239063" y="2429418"/>
            <a:ext cx="222123" cy="214520"/>
            <a:chOff x="1256479" y="3039292"/>
            <a:chExt cx="222123" cy="214520"/>
          </a:xfrm>
        </p:grpSpPr>
        <p:sp>
          <p:nvSpPr>
            <p:cNvPr id="112" name="Rechteck 111">
              <a:extLst>
                <a:ext uri="{FF2B5EF4-FFF2-40B4-BE49-F238E27FC236}">
                  <a16:creationId xmlns:a16="http://schemas.microsoft.com/office/drawing/2014/main" id="{0B03A694-83C3-489C-AE0F-F53769F631D0}"/>
                </a:ext>
              </a:extLst>
            </p:cNvPr>
            <p:cNvSpPr/>
            <p:nvPr/>
          </p:nvSpPr>
          <p:spPr>
            <a:xfrm>
              <a:off x="1256479" y="3039293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3" name="Rechteck 112">
              <a:extLst>
                <a:ext uri="{FF2B5EF4-FFF2-40B4-BE49-F238E27FC236}">
                  <a16:creationId xmlns:a16="http://schemas.microsoft.com/office/drawing/2014/main" id="{D2402314-7AD2-4933-8C64-B56F1F194E6C}"/>
                </a:ext>
              </a:extLst>
            </p:cNvPr>
            <p:cNvSpPr/>
            <p:nvPr/>
          </p:nvSpPr>
          <p:spPr>
            <a:xfrm>
              <a:off x="1341616" y="3039292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4" name="Gruppieren 113">
            <a:extLst>
              <a:ext uri="{FF2B5EF4-FFF2-40B4-BE49-F238E27FC236}">
                <a16:creationId xmlns:a16="http://schemas.microsoft.com/office/drawing/2014/main" id="{73563D1E-44FF-4B54-B574-DAB86B26623D}"/>
              </a:ext>
            </a:extLst>
          </p:cNvPr>
          <p:cNvGrpSpPr/>
          <p:nvPr/>
        </p:nvGrpSpPr>
        <p:grpSpPr>
          <a:xfrm>
            <a:off x="7482259" y="2429417"/>
            <a:ext cx="222123" cy="214520"/>
            <a:chOff x="1256479" y="3039292"/>
            <a:chExt cx="222123" cy="214520"/>
          </a:xfrm>
        </p:grpSpPr>
        <p:sp>
          <p:nvSpPr>
            <p:cNvPr id="115" name="Rechteck 114">
              <a:extLst>
                <a:ext uri="{FF2B5EF4-FFF2-40B4-BE49-F238E27FC236}">
                  <a16:creationId xmlns:a16="http://schemas.microsoft.com/office/drawing/2014/main" id="{76E528D8-5B84-479E-A449-D41DE729D045}"/>
                </a:ext>
              </a:extLst>
            </p:cNvPr>
            <p:cNvSpPr/>
            <p:nvPr/>
          </p:nvSpPr>
          <p:spPr>
            <a:xfrm>
              <a:off x="1256479" y="3039293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6" name="Rechteck 115">
              <a:extLst>
                <a:ext uri="{FF2B5EF4-FFF2-40B4-BE49-F238E27FC236}">
                  <a16:creationId xmlns:a16="http://schemas.microsoft.com/office/drawing/2014/main" id="{BC89A5F1-FB62-4BF9-8D98-F026F41982FF}"/>
                </a:ext>
              </a:extLst>
            </p:cNvPr>
            <p:cNvSpPr/>
            <p:nvPr/>
          </p:nvSpPr>
          <p:spPr>
            <a:xfrm>
              <a:off x="1341616" y="3039292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0" name="Gruppieren 119">
            <a:extLst>
              <a:ext uri="{FF2B5EF4-FFF2-40B4-BE49-F238E27FC236}">
                <a16:creationId xmlns:a16="http://schemas.microsoft.com/office/drawing/2014/main" id="{903F26D9-710E-4C0F-9612-C2F598561085}"/>
              </a:ext>
            </a:extLst>
          </p:cNvPr>
          <p:cNvGrpSpPr/>
          <p:nvPr/>
        </p:nvGrpSpPr>
        <p:grpSpPr>
          <a:xfrm>
            <a:off x="9911467" y="2429406"/>
            <a:ext cx="222123" cy="214520"/>
            <a:chOff x="1256479" y="3039292"/>
            <a:chExt cx="222123" cy="214520"/>
          </a:xfrm>
        </p:grpSpPr>
        <p:sp>
          <p:nvSpPr>
            <p:cNvPr id="121" name="Rechteck 120">
              <a:extLst>
                <a:ext uri="{FF2B5EF4-FFF2-40B4-BE49-F238E27FC236}">
                  <a16:creationId xmlns:a16="http://schemas.microsoft.com/office/drawing/2014/main" id="{376A8726-5965-4E71-9407-C586046C7601}"/>
                </a:ext>
              </a:extLst>
            </p:cNvPr>
            <p:cNvSpPr/>
            <p:nvPr/>
          </p:nvSpPr>
          <p:spPr>
            <a:xfrm>
              <a:off x="1256479" y="3039293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22" name="Rechteck 121">
              <a:extLst>
                <a:ext uri="{FF2B5EF4-FFF2-40B4-BE49-F238E27FC236}">
                  <a16:creationId xmlns:a16="http://schemas.microsoft.com/office/drawing/2014/main" id="{A934DD97-AA14-4FA4-B618-1D587C9EAD5D}"/>
                </a:ext>
              </a:extLst>
            </p:cNvPr>
            <p:cNvSpPr/>
            <p:nvPr/>
          </p:nvSpPr>
          <p:spPr>
            <a:xfrm>
              <a:off x="1341616" y="3039292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3" name="Gruppieren 122">
            <a:extLst>
              <a:ext uri="{FF2B5EF4-FFF2-40B4-BE49-F238E27FC236}">
                <a16:creationId xmlns:a16="http://schemas.microsoft.com/office/drawing/2014/main" id="{616538D4-AD9C-4977-AC41-5C56405D097F}"/>
              </a:ext>
            </a:extLst>
          </p:cNvPr>
          <p:cNvGrpSpPr/>
          <p:nvPr/>
        </p:nvGrpSpPr>
        <p:grpSpPr>
          <a:xfrm>
            <a:off x="10161011" y="2429405"/>
            <a:ext cx="222123" cy="214520"/>
            <a:chOff x="1256479" y="3039292"/>
            <a:chExt cx="222123" cy="214520"/>
          </a:xfrm>
        </p:grpSpPr>
        <p:sp>
          <p:nvSpPr>
            <p:cNvPr id="124" name="Rechteck 123">
              <a:extLst>
                <a:ext uri="{FF2B5EF4-FFF2-40B4-BE49-F238E27FC236}">
                  <a16:creationId xmlns:a16="http://schemas.microsoft.com/office/drawing/2014/main" id="{5AD82C33-BB99-4AA8-ACD6-A59DC3C2EDA1}"/>
                </a:ext>
              </a:extLst>
            </p:cNvPr>
            <p:cNvSpPr/>
            <p:nvPr/>
          </p:nvSpPr>
          <p:spPr>
            <a:xfrm>
              <a:off x="1256479" y="3039293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25" name="Rechteck 124">
              <a:extLst>
                <a:ext uri="{FF2B5EF4-FFF2-40B4-BE49-F238E27FC236}">
                  <a16:creationId xmlns:a16="http://schemas.microsoft.com/office/drawing/2014/main" id="{2C96BF6D-2D09-4548-8ABA-ECEBCE937CBB}"/>
                </a:ext>
              </a:extLst>
            </p:cNvPr>
            <p:cNvSpPr/>
            <p:nvPr/>
          </p:nvSpPr>
          <p:spPr>
            <a:xfrm>
              <a:off x="1341616" y="3039292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9" name="Gruppieren 128">
            <a:extLst>
              <a:ext uri="{FF2B5EF4-FFF2-40B4-BE49-F238E27FC236}">
                <a16:creationId xmlns:a16="http://schemas.microsoft.com/office/drawing/2014/main" id="{0D7549E2-BF2C-444D-A7B3-CDFC750C8FC8}"/>
              </a:ext>
            </a:extLst>
          </p:cNvPr>
          <p:cNvGrpSpPr/>
          <p:nvPr/>
        </p:nvGrpSpPr>
        <p:grpSpPr>
          <a:xfrm>
            <a:off x="10390940" y="2429404"/>
            <a:ext cx="222123" cy="214520"/>
            <a:chOff x="1256479" y="3039292"/>
            <a:chExt cx="222123" cy="214520"/>
          </a:xfrm>
        </p:grpSpPr>
        <p:sp>
          <p:nvSpPr>
            <p:cNvPr id="130" name="Rechteck 129">
              <a:extLst>
                <a:ext uri="{FF2B5EF4-FFF2-40B4-BE49-F238E27FC236}">
                  <a16:creationId xmlns:a16="http://schemas.microsoft.com/office/drawing/2014/main" id="{70030D63-FEC0-4EF5-9F70-8CE0E76CB341}"/>
                </a:ext>
              </a:extLst>
            </p:cNvPr>
            <p:cNvSpPr/>
            <p:nvPr/>
          </p:nvSpPr>
          <p:spPr>
            <a:xfrm>
              <a:off x="1256479" y="3039293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31" name="Rechteck 130">
              <a:extLst>
                <a:ext uri="{FF2B5EF4-FFF2-40B4-BE49-F238E27FC236}">
                  <a16:creationId xmlns:a16="http://schemas.microsoft.com/office/drawing/2014/main" id="{733CD8D8-B9F4-4B32-A19E-4FA35092BD86}"/>
                </a:ext>
              </a:extLst>
            </p:cNvPr>
            <p:cNvSpPr/>
            <p:nvPr/>
          </p:nvSpPr>
          <p:spPr>
            <a:xfrm>
              <a:off x="1341616" y="3039292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34" name="Geschweifte Klammer rechts 133">
            <a:extLst>
              <a:ext uri="{FF2B5EF4-FFF2-40B4-BE49-F238E27FC236}">
                <a16:creationId xmlns:a16="http://schemas.microsoft.com/office/drawing/2014/main" id="{43A5C759-9A6B-4995-BCBB-A3058E875F49}"/>
              </a:ext>
            </a:extLst>
          </p:cNvPr>
          <p:cNvSpPr/>
          <p:nvPr/>
        </p:nvSpPr>
        <p:spPr>
          <a:xfrm rot="16200000">
            <a:off x="3123201" y="703638"/>
            <a:ext cx="330790" cy="312076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Textfeld 134">
            <a:extLst>
              <a:ext uri="{FF2B5EF4-FFF2-40B4-BE49-F238E27FC236}">
                <a16:creationId xmlns:a16="http://schemas.microsoft.com/office/drawing/2014/main" id="{272A9572-7F8F-45F5-85A9-2112CD340BAB}"/>
              </a:ext>
            </a:extLst>
          </p:cNvPr>
          <p:cNvSpPr txBox="1"/>
          <p:nvPr/>
        </p:nvSpPr>
        <p:spPr>
          <a:xfrm>
            <a:off x="2581792" y="1920578"/>
            <a:ext cx="14909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Thread 0</a:t>
            </a:r>
            <a:endParaRPr lang="en-US" sz="1200" dirty="0"/>
          </a:p>
        </p:txBody>
      </p:sp>
      <p:sp>
        <p:nvSpPr>
          <p:cNvPr id="136" name="Geschweifte Klammer rechts 135">
            <a:extLst>
              <a:ext uri="{FF2B5EF4-FFF2-40B4-BE49-F238E27FC236}">
                <a16:creationId xmlns:a16="http://schemas.microsoft.com/office/drawing/2014/main" id="{426D9FF0-006F-423C-9D9D-3AFF69CCD12A}"/>
              </a:ext>
            </a:extLst>
          </p:cNvPr>
          <p:cNvSpPr/>
          <p:nvPr/>
        </p:nvSpPr>
        <p:spPr>
          <a:xfrm rot="16200000">
            <a:off x="5869248" y="1025349"/>
            <a:ext cx="330789" cy="239604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Geschweifte Klammer rechts 136">
            <a:extLst>
              <a:ext uri="{FF2B5EF4-FFF2-40B4-BE49-F238E27FC236}">
                <a16:creationId xmlns:a16="http://schemas.microsoft.com/office/drawing/2014/main" id="{80EE5955-F0CA-4F52-BA7B-1BEFE9A6597C}"/>
              </a:ext>
            </a:extLst>
          </p:cNvPr>
          <p:cNvSpPr/>
          <p:nvPr/>
        </p:nvSpPr>
        <p:spPr>
          <a:xfrm rot="16200000">
            <a:off x="8290003" y="1030986"/>
            <a:ext cx="330790" cy="238477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Geschweifte Klammer rechts 149">
            <a:extLst>
              <a:ext uri="{FF2B5EF4-FFF2-40B4-BE49-F238E27FC236}">
                <a16:creationId xmlns:a16="http://schemas.microsoft.com/office/drawing/2014/main" id="{A561A048-3BB4-4967-A458-852A95C7AEAD}"/>
              </a:ext>
            </a:extLst>
          </p:cNvPr>
          <p:cNvSpPr/>
          <p:nvPr/>
        </p:nvSpPr>
        <p:spPr>
          <a:xfrm rot="16200000">
            <a:off x="9965029" y="1761051"/>
            <a:ext cx="330790" cy="96527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925F0025-64C7-4DD2-AF33-29AF7B85E493}"/>
              </a:ext>
            </a:extLst>
          </p:cNvPr>
          <p:cNvGrpSpPr/>
          <p:nvPr/>
        </p:nvGrpSpPr>
        <p:grpSpPr>
          <a:xfrm>
            <a:off x="9670558" y="2429406"/>
            <a:ext cx="222123" cy="214520"/>
            <a:chOff x="1249496" y="3394407"/>
            <a:chExt cx="222123" cy="214520"/>
          </a:xfrm>
        </p:grpSpPr>
        <p:sp>
          <p:nvSpPr>
            <p:cNvPr id="152" name="Rechteck 151">
              <a:extLst>
                <a:ext uri="{FF2B5EF4-FFF2-40B4-BE49-F238E27FC236}">
                  <a16:creationId xmlns:a16="http://schemas.microsoft.com/office/drawing/2014/main" id="{F29B1049-59EC-4907-8114-B70A37ED4F80}"/>
                </a:ext>
              </a:extLst>
            </p:cNvPr>
            <p:cNvSpPr/>
            <p:nvPr/>
          </p:nvSpPr>
          <p:spPr>
            <a:xfrm>
              <a:off x="1249496" y="3394408"/>
              <a:ext cx="79041" cy="21451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53" name="Rechteck 152">
              <a:extLst>
                <a:ext uri="{FF2B5EF4-FFF2-40B4-BE49-F238E27FC236}">
                  <a16:creationId xmlns:a16="http://schemas.microsoft.com/office/drawing/2014/main" id="{4AB74342-3120-4B72-BFBF-8C1D04A56B80}"/>
                </a:ext>
              </a:extLst>
            </p:cNvPr>
            <p:cNvSpPr/>
            <p:nvPr/>
          </p:nvSpPr>
          <p:spPr>
            <a:xfrm>
              <a:off x="1334633" y="3394407"/>
              <a:ext cx="136986" cy="21451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chemeClr val="tx1"/>
                  </a:solidFill>
                </a:rPr>
                <a:t>w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54" name="Textfeld 153">
            <a:extLst>
              <a:ext uri="{FF2B5EF4-FFF2-40B4-BE49-F238E27FC236}">
                <a16:creationId xmlns:a16="http://schemas.microsoft.com/office/drawing/2014/main" id="{F8148C21-CCD4-4A13-9974-0B38AC1B8604}"/>
              </a:ext>
            </a:extLst>
          </p:cNvPr>
          <p:cNvSpPr txBox="1"/>
          <p:nvPr/>
        </p:nvSpPr>
        <p:spPr>
          <a:xfrm>
            <a:off x="5268611" y="1871101"/>
            <a:ext cx="14909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Thread 1</a:t>
            </a:r>
            <a:endParaRPr lang="en-US" sz="1200" dirty="0"/>
          </a:p>
        </p:txBody>
      </p:sp>
      <p:sp>
        <p:nvSpPr>
          <p:cNvPr id="155" name="Textfeld 154">
            <a:extLst>
              <a:ext uri="{FF2B5EF4-FFF2-40B4-BE49-F238E27FC236}">
                <a16:creationId xmlns:a16="http://schemas.microsoft.com/office/drawing/2014/main" id="{A697B077-5557-451E-BBC0-EC7FFD5CCF5B}"/>
              </a:ext>
            </a:extLst>
          </p:cNvPr>
          <p:cNvSpPr txBox="1"/>
          <p:nvPr/>
        </p:nvSpPr>
        <p:spPr>
          <a:xfrm>
            <a:off x="7720804" y="1860937"/>
            <a:ext cx="14909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Thread 2</a:t>
            </a:r>
            <a:endParaRPr lang="en-US" sz="1200" dirty="0"/>
          </a:p>
        </p:txBody>
      </p:sp>
      <p:sp>
        <p:nvSpPr>
          <p:cNvPr id="156" name="Textfeld 155">
            <a:extLst>
              <a:ext uri="{FF2B5EF4-FFF2-40B4-BE49-F238E27FC236}">
                <a16:creationId xmlns:a16="http://schemas.microsoft.com/office/drawing/2014/main" id="{87107F73-690D-4B52-9DA6-16E2B297ACC0}"/>
              </a:ext>
            </a:extLst>
          </p:cNvPr>
          <p:cNvSpPr txBox="1"/>
          <p:nvPr/>
        </p:nvSpPr>
        <p:spPr>
          <a:xfrm>
            <a:off x="9382114" y="1899150"/>
            <a:ext cx="14909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Thread 3</a:t>
            </a:r>
            <a:endParaRPr lang="en-US" sz="1200" dirty="0"/>
          </a:p>
        </p:txBody>
      </p:sp>
      <p:sp>
        <p:nvSpPr>
          <p:cNvPr id="158" name="Rechteck 157">
            <a:extLst>
              <a:ext uri="{FF2B5EF4-FFF2-40B4-BE49-F238E27FC236}">
                <a16:creationId xmlns:a16="http://schemas.microsoft.com/office/drawing/2014/main" id="{D422EC1A-10A2-4ABB-9D2A-A852B67EDB02}"/>
              </a:ext>
            </a:extLst>
          </p:cNvPr>
          <p:cNvSpPr/>
          <p:nvPr/>
        </p:nvSpPr>
        <p:spPr>
          <a:xfrm>
            <a:off x="2421342" y="387536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9" name="Rechteck 158">
            <a:extLst>
              <a:ext uri="{FF2B5EF4-FFF2-40B4-BE49-F238E27FC236}">
                <a16:creationId xmlns:a16="http://schemas.microsoft.com/office/drawing/2014/main" id="{C3D43DF0-EE62-4309-82E0-5F3D2FD9D5DF}"/>
              </a:ext>
            </a:extLst>
          </p:cNvPr>
          <p:cNvSpPr/>
          <p:nvPr/>
        </p:nvSpPr>
        <p:spPr>
          <a:xfrm>
            <a:off x="2679045" y="3875478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0" name="Rechteck 159">
            <a:extLst>
              <a:ext uri="{FF2B5EF4-FFF2-40B4-BE49-F238E27FC236}">
                <a16:creationId xmlns:a16="http://schemas.microsoft.com/office/drawing/2014/main" id="{1ACE75B0-ED4F-4DD4-8698-33D0F9A31008}"/>
              </a:ext>
            </a:extLst>
          </p:cNvPr>
          <p:cNvSpPr/>
          <p:nvPr/>
        </p:nvSpPr>
        <p:spPr>
          <a:xfrm>
            <a:off x="2507190" y="3875590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1" name="Rechteck 160">
            <a:extLst>
              <a:ext uri="{FF2B5EF4-FFF2-40B4-BE49-F238E27FC236}">
                <a16:creationId xmlns:a16="http://schemas.microsoft.com/office/drawing/2014/main" id="{94602067-2178-46D1-B654-75840D20E3ED}"/>
              </a:ext>
            </a:extLst>
          </p:cNvPr>
          <p:cNvSpPr/>
          <p:nvPr/>
        </p:nvSpPr>
        <p:spPr>
          <a:xfrm>
            <a:off x="2105852" y="3875702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2" name="Rechteck 161">
            <a:extLst>
              <a:ext uri="{FF2B5EF4-FFF2-40B4-BE49-F238E27FC236}">
                <a16:creationId xmlns:a16="http://schemas.microsoft.com/office/drawing/2014/main" id="{D7E479B5-C6FA-4945-9D44-334362BD5633}"/>
              </a:ext>
            </a:extLst>
          </p:cNvPr>
          <p:cNvSpPr/>
          <p:nvPr/>
        </p:nvSpPr>
        <p:spPr>
          <a:xfrm>
            <a:off x="2191700" y="3875814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3" name="Rechteck 162">
            <a:extLst>
              <a:ext uri="{FF2B5EF4-FFF2-40B4-BE49-F238E27FC236}">
                <a16:creationId xmlns:a16="http://schemas.microsoft.com/office/drawing/2014/main" id="{F72774D9-F5F6-460B-8892-F3F9BB4F125E}"/>
              </a:ext>
            </a:extLst>
          </p:cNvPr>
          <p:cNvSpPr/>
          <p:nvPr/>
        </p:nvSpPr>
        <p:spPr>
          <a:xfrm>
            <a:off x="1790362" y="387592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4" name="Rechteck 163">
            <a:extLst>
              <a:ext uri="{FF2B5EF4-FFF2-40B4-BE49-F238E27FC236}">
                <a16:creationId xmlns:a16="http://schemas.microsoft.com/office/drawing/2014/main" id="{4CD172B2-23FB-47E1-9EF1-C45CE4C81D7F}"/>
              </a:ext>
            </a:extLst>
          </p:cNvPr>
          <p:cNvSpPr/>
          <p:nvPr/>
        </p:nvSpPr>
        <p:spPr>
          <a:xfrm>
            <a:off x="1876210" y="3876038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5" name="Rechteck 164">
            <a:extLst>
              <a:ext uri="{FF2B5EF4-FFF2-40B4-BE49-F238E27FC236}">
                <a16:creationId xmlns:a16="http://schemas.microsoft.com/office/drawing/2014/main" id="{18E1BA66-A70B-4E6B-B0B3-8F273BE9EBFF}"/>
              </a:ext>
            </a:extLst>
          </p:cNvPr>
          <p:cNvSpPr/>
          <p:nvPr/>
        </p:nvSpPr>
        <p:spPr>
          <a:xfrm>
            <a:off x="1474872" y="3876150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6" name="Rechteck 165">
            <a:extLst>
              <a:ext uri="{FF2B5EF4-FFF2-40B4-BE49-F238E27FC236}">
                <a16:creationId xmlns:a16="http://schemas.microsoft.com/office/drawing/2014/main" id="{1FA5AAFF-B3B6-487A-B4F3-B9C0D3B850F8}"/>
              </a:ext>
            </a:extLst>
          </p:cNvPr>
          <p:cNvSpPr/>
          <p:nvPr/>
        </p:nvSpPr>
        <p:spPr>
          <a:xfrm>
            <a:off x="1560720" y="3876262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7" name="Rechteck 166">
            <a:extLst>
              <a:ext uri="{FF2B5EF4-FFF2-40B4-BE49-F238E27FC236}">
                <a16:creationId xmlns:a16="http://schemas.microsoft.com/office/drawing/2014/main" id="{49B3D8BF-C4B9-4626-9A17-A15F1562F069}"/>
              </a:ext>
            </a:extLst>
          </p:cNvPr>
          <p:cNvSpPr/>
          <p:nvPr/>
        </p:nvSpPr>
        <p:spPr>
          <a:xfrm>
            <a:off x="1159382" y="3876374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8" name="Rechteck 167">
            <a:extLst>
              <a:ext uri="{FF2B5EF4-FFF2-40B4-BE49-F238E27FC236}">
                <a16:creationId xmlns:a16="http://schemas.microsoft.com/office/drawing/2014/main" id="{46668270-98FB-4768-8DE4-1B2FB89D1960}"/>
              </a:ext>
            </a:extLst>
          </p:cNvPr>
          <p:cNvSpPr/>
          <p:nvPr/>
        </p:nvSpPr>
        <p:spPr>
          <a:xfrm>
            <a:off x="1245230" y="387648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2" name="Rechteck 181">
            <a:extLst>
              <a:ext uri="{FF2B5EF4-FFF2-40B4-BE49-F238E27FC236}">
                <a16:creationId xmlns:a16="http://schemas.microsoft.com/office/drawing/2014/main" id="{903B9564-B74F-44A3-83D8-67B5A2321AAD}"/>
              </a:ext>
            </a:extLst>
          </p:cNvPr>
          <p:cNvSpPr/>
          <p:nvPr/>
        </p:nvSpPr>
        <p:spPr>
          <a:xfrm>
            <a:off x="1161456" y="423432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3" name="Rechteck 182">
            <a:extLst>
              <a:ext uri="{FF2B5EF4-FFF2-40B4-BE49-F238E27FC236}">
                <a16:creationId xmlns:a16="http://schemas.microsoft.com/office/drawing/2014/main" id="{0B139489-D3CC-4FF3-8D46-203161600996}"/>
              </a:ext>
            </a:extLst>
          </p:cNvPr>
          <p:cNvSpPr/>
          <p:nvPr/>
        </p:nvSpPr>
        <p:spPr>
          <a:xfrm>
            <a:off x="1333367" y="4234321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5" name="Rechteck 184">
            <a:extLst>
              <a:ext uri="{FF2B5EF4-FFF2-40B4-BE49-F238E27FC236}">
                <a16:creationId xmlns:a16="http://schemas.microsoft.com/office/drawing/2014/main" id="{C25A8692-79EE-4A9A-8CED-3DF2FC00A014}"/>
              </a:ext>
            </a:extLst>
          </p:cNvPr>
          <p:cNvSpPr/>
          <p:nvPr/>
        </p:nvSpPr>
        <p:spPr>
          <a:xfrm>
            <a:off x="1157237" y="459803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6" name="Rechteck 185">
            <a:extLst>
              <a:ext uri="{FF2B5EF4-FFF2-40B4-BE49-F238E27FC236}">
                <a16:creationId xmlns:a16="http://schemas.microsoft.com/office/drawing/2014/main" id="{5360EDF1-E14E-42F0-BA19-F9B03A0253A3}"/>
              </a:ext>
            </a:extLst>
          </p:cNvPr>
          <p:cNvSpPr/>
          <p:nvPr/>
        </p:nvSpPr>
        <p:spPr>
          <a:xfrm>
            <a:off x="1329534" y="4598037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8" name="Rechteck 187">
            <a:extLst>
              <a:ext uri="{FF2B5EF4-FFF2-40B4-BE49-F238E27FC236}">
                <a16:creationId xmlns:a16="http://schemas.microsoft.com/office/drawing/2014/main" id="{523B36C3-AA94-4584-908C-E9142C57F59A}"/>
              </a:ext>
            </a:extLst>
          </p:cNvPr>
          <p:cNvSpPr/>
          <p:nvPr/>
        </p:nvSpPr>
        <p:spPr>
          <a:xfrm>
            <a:off x="1154447" y="4953579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9" name="Rechteck 188">
            <a:extLst>
              <a:ext uri="{FF2B5EF4-FFF2-40B4-BE49-F238E27FC236}">
                <a16:creationId xmlns:a16="http://schemas.microsoft.com/office/drawing/2014/main" id="{9A25F2A8-0231-4564-94A6-646B3326A614}"/>
              </a:ext>
            </a:extLst>
          </p:cNvPr>
          <p:cNvSpPr/>
          <p:nvPr/>
        </p:nvSpPr>
        <p:spPr>
          <a:xfrm>
            <a:off x="1328124" y="4953579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0" name="Rechteck 189">
            <a:extLst>
              <a:ext uri="{FF2B5EF4-FFF2-40B4-BE49-F238E27FC236}">
                <a16:creationId xmlns:a16="http://schemas.microsoft.com/office/drawing/2014/main" id="{2E982E40-1C75-403D-8114-6C8BD86ACDB3}"/>
              </a:ext>
            </a:extLst>
          </p:cNvPr>
          <p:cNvSpPr/>
          <p:nvPr/>
        </p:nvSpPr>
        <p:spPr>
          <a:xfrm>
            <a:off x="1247332" y="4234321"/>
            <a:ext cx="792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1" name="Rechteck 190">
            <a:extLst>
              <a:ext uri="{FF2B5EF4-FFF2-40B4-BE49-F238E27FC236}">
                <a16:creationId xmlns:a16="http://schemas.microsoft.com/office/drawing/2014/main" id="{CABC97AB-D27C-4BF3-B783-BB96A6C78BE6}"/>
              </a:ext>
            </a:extLst>
          </p:cNvPr>
          <p:cNvSpPr/>
          <p:nvPr/>
        </p:nvSpPr>
        <p:spPr>
          <a:xfrm>
            <a:off x="1243306" y="4598037"/>
            <a:ext cx="792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2" name="Rechteck 191">
            <a:extLst>
              <a:ext uri="{FF2B5EF4-FFF2-40B4-BE49-F238E27FC236}">
                <a16:creationId xmlns:a16="http://schemas.microsoft.com/office/drawing/2014/main" id="{2163D21A-4FA2-4DA7-AFEB-0CF5F747F0F0}"/>
              </a:ext>
            </a:extLst>
          </p:cNvPr>
          <p:cNvSpPr/>
          <p:nvPr/>
        </p:nvSpPr>
        <p:spPr>
          <a:xfrm>
            <a:off x="1241206" y="4953579"/>
            <a:ext cx="792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4" name="Rechteck 193">
            <a:extLst>
              <a:ext uri="{FF2B5EF4-FFF2-40B4-BE49-F238E27FC236}">
                <a16:creationId xmlns:a16="http://schemas.microsoft.com/office/drawing/2014/main" id="{B8FC6935-8FF1-42E5-B1F1-4C0177B0A135}"/>
              </a:ext>
            </a:extLst>
          </p:cNvPr>
          <p:cNvSpPr/>
          <p:nvPr/>
        </p:nvSpPr>
        <p:spPr>
          <a:xfrm>
            <a:off x="1331078" y="3876598"/>
            <a:ext cx="136987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5" name="Rechteck 194">
            <a:extLst>
              <a:ext uri="{FF2B5EF4-FFF2-40B4-BE49-F238E27FC236}">
                <a16:creationId xmlns:a16="http://schemas.microsoft.com/office/drawing/2014/main" id="{144D8C23-07F7-4CA0-868B-341FF891EF25}"/>
              </a:ext>
            </a:extLst>
          </p:cNvPr>
          <p:cNvSpPr/>
          <p:nvPr/>
        </p:nvSpPr>
        <p:spPr>
          <a:xfrm>
            <a:off x="1477188" y="423432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6" name="Rechteck 195">
            <a:extLst>
              <a:ext uri="{FF2B5EF4-FFF2-40B4-BE49-F238E27FC236}">
                <a16:creationId xmlns:a16="http://schemas.microsoft.com/office/drawing/2014/main" id="{2CE04B1F-6A65-4B97-885A-3E582C8AF5C2}"/>
              </a:ext>
            </a:extLst>
          </p:cNvPr>
          <p:cNvSpPr/>
          <p:nvPr/>
        </p:nvSpPr>
        <p:spPr>
          <a:xfrm>
            <a:off x="1649099" y="4234321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7" name="Rechteck 196">
            <a:extLst>
              <a:ext uri="{FF2B5EF4-FFF2-40B4-BE49-F238E27FC236}">
                <a16:creationId xmlns:a16="http://schemas.microsoft.com/office/drawing/2014/main" id="{2F3AE339-0284-4F97-8E65-B508E7B8C174}"/>
              </a:ext>
            </a:extLst>
          </p:cNvPr>
          <p:cNvSpPr/>
          <p:nvPr/>
        </p:nvSpPr>
        <p:spPr>
          <a:xfrm>
            <a:off x="1563064" y="4234321"/>
            <a:ext cx="792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8" name="Rechteck 197">
            <a:extLst>
              <a:ext uri="{FF2B5EF4-FFF2-40B4-BE49-F238E27FC236}">
                <a16:creationId xmlns:a16="http://schemas.microsoft.com/office/drawing/2014/main" id="{4D1200E5-2D3F-42C2-95DA-2B4F9624F408}"/>
              </a:ext>
            </a:extLst>
          </p:cNvPr>
          <p:cNvSpPr/>
          <p:nvPr/>
        </p:nvSpPr>
        <p:spPr>
          <a:xfrm>
            <a:off x="1472828" y="4953579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9" name="Rechteck 198">
            <a:extLst>
              <a:ext uri="{FF2B5EF4-FFF2-40B4-BE49-F238E27FC236}">
                <a16:creationId xmlns:a16="http://schemas.microsoft.com/office/drawing/2014/main" id="{A8C590C7-3CE9-47D0-BA90-E336865CD1B6}"/>
              </a:ext>
            </a:extLst>
          </p:cNvPr>
          <p:cNvSpPr/>
          <p:nvPr/>
        </p:nvSpPr>
        <p:spPr>
          <a:xfrm>
            <a:off x="1646505" y="4953579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0" name="Rechteck 199">
            <a:extLst>
              <a:ext uri="{FF2B5EF4-FFF2-40B4-BE49-F238E27FC236}">
                <a16:creationId xmlns:a16="http://schemas.microsoft.com/office/drawing/2014/main" id="{3E8D7DBC-DFE1-439D-AFE1-A54AB1EC49AB}"/>
              </a:ext>
            </a:extLst>
          </p:cNvPr>
          <p:cNvSpPr/>
          <p:nvPr/>
        </p:nvSpPr>
        <p:spPr>
          <a:xfrm>
            <a:off x="1559587" y="4953579"/>
            <a:ext cx="792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1" name="Rechteck 200">
            <a:extLst>
              <a:ext uri="{FF2B5EF4-FFF2-40B4-BE49-F238E27FC236}">
                <a16:creationId xmlns:a16="http://schemas.microsoft.com/office/drawing/2014/main" id="{EBA77285-CC10-4B30-823A-E262C5D429F0}"/>
              </a:ext>
            </a:extLst>
          </p:cNvPr>
          <p:cNvSpPr/>
          <p:nvPr/>
        </p:nvSpPr>
        <p:spPr>
          <a:xfrm>
            <a:off x="1473548" y="459803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2" name="Rechteck 201">
            <a:extLst>
              <a:ext uri="{FF2B5EF4-FFF2-40B4-BE49-F238E27FC236}">
                <a16:creationId xmlns:a16="http://schemas.microsoft.com/office/drawing/2014/main" id="{E011BF4E-0E79-468D-9F86-A88B75A0A1E5}"/>
              </a:ext>
            </a:extLst>
          </p:cNvPr>
          <p:cNvSpPr/>
          <p:nvPr/>
        </p:nvSpPr>
        <p:spPr>
          <a:xfrm>
            <a:off x="1645845" y="4598037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3" name="Rechteck 202">
            <a:extLst>
              <a:ext uri="{FF2B5EF4-FFF2-40B4-BE49-F238E27FC236}">
                <a16:creationId xmlns:a16="http://schemas.microsoft.com/office/drawing/2014/main" id="{8C8D1C16-9DE2-40FD-94E3-5CDE6C1FA3A0}"/>
              </a:ext>
            </a:extLst>
          </p:cNvPr>
          <p:cNvSpPr/>
          <p:nvPr/>
        </p:nvSpPr>
        <p:spPr>
          <a:xfrm>
            <a:off x="1559617" y="4598037"/>
            <a:ext cx="792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7" name="Rechteck 206">
            <a:extLst>
              <a:ext uri="{FF2B5EF4-FFF2-40B4-BE49-F238E27FC236}">
                <a16:creationId xmlns:a16="http://schemas.microsoft.com/office/drawing/2014/main" id="{C53DA44A-84DB-4213-9979-C4EB5EF7718C}"/>
              </a:ext>
            </a:extLst>
          </p:cNvPr>
          <p:cNvSpPr/>
          <p:nvPr/>
        </p:nvSpPr>
        <p:spPr>
          <a:xfrm>
            <a:off x="1646568" y="3876710"/>
            <a:ext cx="136987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8" name="Rechteck 207">
            <a:extLst>
              <a:ext uri="{FF2B5EF4-FFF2-40B4-BE49-F238E27FC236}">
                <a16:creationId xmlns:a16="http://schemas.microsoft.com/office/drawing/2014/main" id="{D52BC42E-F8A2-4423-827C-15B97FAA674F}"/>
              </a:ext>
            </a:extLst>
          </p:cNvPr>
          <p:cNvSpPr/>
          <p:nvPr/>
        </p:nvSpPr>
        <p:spPr>
          <a:xfrm>
            <a:off x="1791209" y="4953579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9" name="Rechteck 208">
            <a:extLst>
              <a:ext uri="{FF2B5EF4-FFF2-40B4-BE49-F238E27FC236}">
                <a16:creationId xmlns:a16="http://schemas.microsoft.com/office/drawing/2014/main" id="{12A07B99-976D-4E66-BD9E-572481A16A3A}"/>
              </a:ext>
            </a:extLst>
          </p:cNvPr>
          <p:cNvSpPr/>
          <p:nvPr/>
        </p:nvSpPr>
        <p:spPr>
          <a:xfrm>
            <a:off x="1964886" y="4953579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0" name="Rechteck 209">
            <a:extLst>
              <a:ext uri="{FF2B5EF4-FFF2-40B4-BE49-F238E27FC236}">
                <a16:creationId xmlns:a16="http://schemas.microsoft.com/office/drawing/2014/main" id="{8578223B-057D-477F-8E6C-618B02BE3E9F}"/>
              </a:ext>
            </a:extLst>
          </p:cNvPr>
          <p:cNvSpPr/>
          <p:nvPr/>
        </p:nvSpPr>
        <p:spPr>
          <a:xfrm>
            <a:off x="1877968" y="4953579"/>
            <a:ext cx="792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2" name="Rechteck 211">
            <a:extLst>
              <a:ext uri="{FF2B5EF4-FFF2-40B4-BE49-F238E27FC236}">
                <a16:creationId xmlns:a16="http://schemas.microsoft.com/office/drawing/2014/main" id="{0ABC1817-91CA-46F9-B0CC-3820036F641A}"/>
              </a:ext>
            </a:extLst>
          </p:cNvPr>
          <p:cNvSpPr/>
          <p:nvPr/>
        </p:nvSpPr>
        <p:spPr>
          <a:xfrm>
            <a:off x="2911394" y="423432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3" name="Rechteck 212">
            <a:extLst>
              <a:ext uri="{FF2B5EF4-FFF2-40B4-BE49-F238E27FC236}">
                <a16:creationId xmlns:a16="http://schemas.microsoft.com/office/drawing/2014/main" id="{6BCD69F6-B40F-457E-94AF-85D4D8EFE9D4}"/>
              </a:ext>
            </a:extLst>
          </p:cNvPr>
          <p:cNvSpPr/>
          <p:nvPr/>
        </p:nvSpPr>
        <p:spPr>
          <a:xfrm>
            <a:off x="3169181" y="4234321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4" name="Rechteck 213">
            <a:extLst>
              <a:ext uri="{FF2B5EF4-FFF2-40B4-BE49-F238E27FC236}">
                <a16:creationId xmlns:a16="http://schemas.microsoft.com/office/drawing/2014/main" id="{053B1986-1E98-4362-A3EB-445C11517463}"/>
              </a:ext>
            </a:extLst>
          </p:cNvPr>
          <p:cNvSpPr/>
          <p:nvPr/>
        </p:nvSpPr>
        <p:spPr>
          <a:xfrm>
            <a:off x="2997270" y="423432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5" name="Rechteck 214">
            <a:extLst>
              <a:ext uri="{FF2B5EF4-FFF2-40B4-BE49-F238E27FC236}">
                <a16:creationId xmlns:a16="http://schemas.microsoft.com/office/drawing/2014/main" id="{AAB1775F-E02A-4EAF-948F-E4FA316CD1B6}"/>
              </a:ext>
            </a:extLst>
          </p:cNvPr>
          <p:cNvSpPr/>
          <p:nvPr/>
        </p:nvSpPr>
        <p:spPr>
          <a:xfrm>
            <a:off x="2595820" y="423432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6" name="Rechteck 215">
            <a:extLst>
              <a:ext uri="{FF2B5EF4-FFF2-40B4-BE49-F238E27FC236}">
                <a16:creationId xmlns:a16="http://schemas.microsoft.com/office/drawing/2014/main" id="{015A4288-6B91-4ECD-A346-524537AB9463}"/>
              </a:ext>
            </a:extLst>
          </p:cNvPr>
          <p:cNvSpPr/>
          <p:nvPr/>
        </p:nvSpPr>
        <p:spPr>
          <a:xfrm>
            <a:off x="2825518" y="423432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7" name="Rechteck 216">
            <a:extLst>
              <a:ext uri="{FF2B5EF4-FFF2-40B4-BE49-F238E27FC236}">
                <a16:creationId xmlns:a16="http://schemas.microsoft.com/office/drawing/2014/main" id="{787F0857-17AA-4ED8-B21F-BCCC3A16CEF1}"/>
              </a:ext>
            </a:extLst>
          </p:cNvPr>
          <p:cNvSpPr/>
          <p:nvPr/>
        </p:nvSpPr>
        <p:spPr>
          <a:xfrm>
            <a:off x="2424068" y="423432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8" name="Rechteck 217">
            <a:extLst>
              <a:ext uri="{FF2B5EF4-FFF2-40B4-BE49-F238E27FC236}">
                <a16:creationId xmlns:a16="http://schemas.microsoft.com/office/drawing/2014/main" id="{E9FBF3D7-3A4D-46CC-B469-CB8F1731A1AB}"/>
              </a:ext>
            </a:extLst>
          </p:cNvPr>
          <p:cNvSpPr/>
          <p:nvPr/>
        </p:nvSpPr>
        <p:spPr>
          <a:xfrm>
            <a:off x="2509944" y="423432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9" name="Rechteck 218">
            <a:extLst>
              <a:ext uri="{FF2B5EF4-FFF2-40B4-BE49-F238E27FC236}">
                <a16:creationId xmlns:a16="http://schemas.microsoft.com/office/drawing/2014/main" id="{44AEC6AC-C4D9-48A1-A109-966E5666992A}"/>
              </a:ext>
            </a:extLst>
          </p:cNvPr>
          <p:cNvSpPr/>
          <p:nvPr/>
        </p:nvSpPr>
        <p:spPr>
          <a:xfrm>
            <a:off x="2108494" y="423432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0" name="Rechteck 219">
            <a:extLst>
              <a:ext uri="{FF2B5EF4-FFF2-40B4-BE49-F238E27FC236}">
                <a16:creationId xmlns:a16="http://schemas.microsoft.com/office/drawing/2014/main" id="{A593E215-76C1-4FD2-81E0-E703BF430C3F}"/>
              </a:ext>
            </a:extLst>
          </p:cNvPr>
          <p:cNvSpPr/>
          <p:nvPr/>
        </p:nvSpPr>
        <p:spPr>
          <a:xfrm>
            <a:off x="2194370" y="423432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1" name="Rechteck 220">
            <a:extLst>
              <a:ext uri="{FF2B5EF4-FFF2-40B4-BE49-F238E27FC236}">
                <a16:creationId xmlns:a16="http://schemas.microsoft.com/office/drawing/2014/main" id="{648A9040-01E9-449D-8496-E97410D23B7F}"/>
              </a:ext>
            </a:extLst>
          </p:cNvPr>
          <p:cNvSpPr/>
          <p:nvPr/>
        </p:nvSpPr>
        <p:spPr>
          <a:xfrm>
            <a:off x="1792920" y="423432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2" name="Rechteck 221">
            <a:extLst>
              <a:ext uri="{FF2B5EF4-FFF2-40B4-BE49-F238E27FC236}">
                <a16:creationId xmlns:a16="http://schemas.microsoft.com/office/drawing/2014/main" id="{491C63FE-56A5-44D7-A22E-0074E1BB4782}"/>
              </a:ext>
            </a:extLst>
          </p:cNvPr>
          <p:cNvSpPr/>
          <p:nvPr/>
        </p:nvSpPr>
        <p:spPr>
          <a:xfrm>
            <a:off x="1878796" y="423432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4" name="Rechteck 223">
            <a:extLst>
              <a:ext uri="{FF2B5EF4-FFF2-40B4-BE49-F238E27FC236}">
                <a16:creationId xmlns:a16="http://schemas.microsoft.com/office/drawing/2014/main" id="{B7EB1A69-0706-4A5D-B1A8-829468F113FF}"/>
              </a:ext>
            </a:extLst>
          </p:cNvPr>
          <p:cNvSpPr/>
          <p:nvPr/>
        </p:nvSpPr>
        <p:spPr>
          <a:xfrm>
            <a:off x="2910456" y="459803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5" name="Rechteck 224">
            <a:extLst>
              <a:ext uri="{FF2B5EF4-FFF2-40B4-BE49-F238E27FC236}">
                <a16:creationId xmlns:a16="http://schemas.microsoft.com/office/drawing/2014/main" id="{953D732E-B8A0-411B-8639-4E9C61124A64}"/>
              </a:ext>
            </a:extLst>
          </p:cNvPr>
          <p:cNvSpPr/>
          <p:nvPr/>
        </p:nvSpPr>
        <p:spPr>
          <a:xfrm>
            <a:off x="3168822" y="4598037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6" name="Rechteck 225">
            <a:extLst>
              <a:ext uri="{FF2B5EF4-FFF2-40B4-BE49-F238E27FC236}">
                <a16:creationId xmlns:a16="http://schemas.microsoft.com/office/drawing/2014/main" id="{AEBDFC1B-3957-473C-8677-5DF5AB278910}"/>
              </a:ext>
            </a:extLst>
          </p:cNvPr>
          <p:cNvSpPr/>
          <p:nvPr/>
        </p:nvSpPr>
        <p:spPr>
          <a:xfrm>
            <a:off x="2996525" y="459803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7" name="Rechteck 226">
            <a:extLst>
              <a:ext uri="{FF2B5EF4-FFF2-40B4-BE49-F238E27FC236}">
                <a16:creationId xmlns:a16="http://schemas.microsoft.com/office/drawing/2014/main" id="{0C5E5072-647B-4609-BB4D-56B537D5BEBF}"/>
              </a:ext>
            </a:extLst>
          </p:cNvPr>
          <p:cNvSpPr/>
          <p:nvPr/>
        </p:nvSpPr>
        <p:spPr>
          <a:xfrm>
            <a:off x="2594303" y="459803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8" name="Rechteck 227">
            <a:extLst>
              <a:ext uri="{FF2B5EF4-FFF2-40B4-BE49-F238E27FC236}">
                <a16:creationId xmlns:a16="http://schemas.microsoft.com/office/drawing/2014/main" id="{BB92E924-70B9-44C7-9386-097C20A6AA5C}"/>
              </a:ext>
            </a:extLst>
          </p:cNvPr>
          <p:cNvSpPr/>
          <p:nvPr/>
        </p:nvSpPr>
        <p:spPr>
          <a:xfrm>
            <a:off x="2824387" y="459803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9" name="Rechteck 228">
            <a:extLst>
              <a:ext uri="{FF2B5EF4-FFF2-40B4-BE49-F238E27FC236}">
                <a16:creationId xmlns:a16="http://schemas.microsoft.com/office/drawing/2014/main" id="{DA8FD7BC-97CE-444F-B743-5D976A073BCB}"/>
              </a:ext>
            </a:extLst>
          </p:cNvPr>
          <p:cNvSpPr/>
          <p:nvPr/>
        </p:nvSpPr>
        <p:spPr>
          <a:xfrm>
            <a:off x="2422165" y="459803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0" name="Rechteck 229">
            <a:extLst>
              <a:ext uri="{FF2B5EF4-FFF2-40B4-BE49-F238E27FC236}">
                <a16:creationId xmlns:a16="http://schemas.microsoft.com/office/drawing/2014/main" id="{CA2DD091-0BB8-4466-9F17-67921D813C37}"/>
              </a:ext>
            </a:extLst>
          </p:cNvPr>
          <p:cNvSpPr/>
          <p:nvPr/>
        </p:nvSpPr>
        <p:spPr>
          <a:xfrm>
            <a:off x="2508234" y="459803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1" name="Rechteck 230">
            <a:extLst>
              <a:ext uri="{FF2B5EF4-FFF2-40B4-BE49-F238E27FC236}">
                <a16:creationId xmlns:a16="http://schemas.microsoft.com/office/drawing/2014/main" id="{8C1C7F52-57ED-4AAF-A2FA-CDF192AEC24A}"/>
              </a:ext>
            </a:extLst>
          </p:cNvPr>
          <p:cNvSpPr/>
          <p:nvPr/>
        </p:nvSpPr>
        <p:spPr>
          <a:xfrm>
            <a:off x="2106012" y="459803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2" name="Rechteck 231">
            <a:extLst>
              <a:ext uri="{FF2B5EF4-FFF2-40B4-BE49-F238E27FC236}">
                <a16:creationId xmlns:a16="http://schemas.microsoft.com/office/drawing/2014/main" id="{7B1E6D09-5032-4D73-8D4F-89901D71A897}"/>
              </a:ext>
            </a:extLst>
          </p:cNvPr>
          <p:cNvSpPr/>
          <p:nvPr/>
        </p:nvSpPr>
        <p:spPr>
          <a:xfrm>
            <a:off x="2192081" y="459803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3" name="Rechteck 232">
            <a:extLst>
              <a:ext uri="{FF2B5EF4-FFF2-40B4-BE49-F238E27FC236}">
                <a16:creationId xmlns:a16="http://schemas.microsoft.com/office/drawing/2014/main" id="{5744D29C-9B61-4A2A-A2D8-AB4094A186F6}"/>
              </a:ext>
            </a:extLst>
          </p:cNvPr>
          <p:cNvSpPr/>
          <p:nvPr/>
        </p:nvSpPr>
        <p:spPr>
          <a:xfrm>
            <a:off x="1789859" y="459803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4" name="Rechteck 233">
            <a:extLst>
              <a:ext uri="{FF2B5EF4-FFF2-40B4-BE49-F238E27FC236}">
                <a16:creationId xmlns:a16="http://schemas.microsoft.com/office/drawing/2014/main" id="{5876920F-91BB-4EB4-AE79-3FAA168A2B34}"/>
              </a:ext>
            </a:extLst>
          </p:cNvPr>
          <p:cNvSpPr/>
          <p:nvPr/>
        </p:nvSpPr>
        <p:spPr>
          <a:xfrm>
            <a:off x="1875928" y="459803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" name="Rechteck 234">
            <a:extLst>
              <a:ext uri="{FF2B5EF4-FFF2-40B4-BE49-F238E27FC236}">
                <a16:creationId xmlns:a16="http://schemas.microsoft.com/office/drawing/2014/main" id="{CE01D697-F056-49F9-82F5-BC399466F571}"/>
              </a:ext>
            </a:extLst>
          </p:cNvPr>
          <p:cNvSpPr/>
          <p:nvPr/>
        </p:nvSpPr>
        <p:spPr>
          <a:xfrm>
            <a:off x="2109590" y="4953579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6" name="Rechteck 235">
            <a:extLst>
              <a:ext uri="{FF2B5EF4-FFF2-40B4-BE49-F238E27FC236}">
                <a16:creationId xmlns:a16="http://schemas.microsoft.com/office/drawing/2014/main" id="{EB69E6CE-BA67-4450-A49C-4E815F4E09B8}"/>
              </a:ext>
            </a:extLst>
          </p:cNvPr>
          <p:cNvSpPr/>
          <p:nvPr/>
        </p:nvSpPr>
        <p:spPr>
          <a:xfrm>
            <a:off x="2283268" y="4953579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7" name="Rechteck 236">
            <a:extLst>
              <a:ext uri="{FF2B5EF4-FFF2-40B4-BE49-F238E27FC236}">
                <a16:creationId xmlns:a16="http://schemas.microsoft.com/office/drawing/2014/main" id="{29DF25B9-76A7-4B41-AB65-64AE18BC1DE3}"/>
              </a:ext>
            </a:extLst>
          </p:cNvPr>
          <p:cNvSpPr/>
          <p:nvPr/>
        </p:nvSpPr>
        <p:spPr>
          <a:xfrm>
            <a:off x="2196349" y="4953579"/>
            <a:ext cx="792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8" name="Rechteck 237">
            <a:extLst>
              <a:ext uri="{FF2B5EF4-FFF2-40B4-BE49-F238E27FC236}">
                <a16:creationId xmlns:a16="http://schemas.microsoft.com/office/drawing/2014/main" id="{5B605553-3129-4571-851E-02633D125CFB}"/>
              </a:ext>
            </a:extLst>
          </p:cNvPr>
          <p:cNvSpPr/>
          <p:nvPr/>
        </p:nvSpPr>
        <p:spPr>
          <a:xfrm>
            <a:off x="1962058" y="3876822"/>
            <a:ext cx="136987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9" name="Rechteck 238">
            <a:extLst>
              <a:ext uri="{FF2B5EF4-FFF2-40B4-BE49-F238E27FC236}">
                <a16:creationId xmlns:a16="http://schemas.microsoft.com/office/drawing/2014/main" id="{9276966A-2332-4208-9BDE-5AC4ED745228}"/>
              </a:ext>
            </a:extLst>
          </p:cNvPr>
          <p:cNvSpPr/>
          <p:nvPr/>
        </p:nvSpPr>
        <p:spPr>
          <a:xfrm>
            <a:off x="1964672" y="4234321"/>
            <a:ext cx="136987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40" name="Rechteck 239">
            <a:extLst>
              <a:ext uri="{FF2B5EF4-FFF2-40B4-BE49-F238E27FC236}">
                <a16:creationId xmlns:a16="http://schemas.microsoft.com/office/drawing/2014/main" id="{C83126EC-FC2B-4A61-A1F0-0F2B753511CE}"/>
              </a:ext>
            </a:extLst>
          </p:cNvPr>
          <p:cNvSpPr/>
          <p:nvPr/>
        </p:nvSpPr>
        <p:spPr>
          <a:xfrm>
            <a:off x="1961997" y="4598037"/>
            <a:ext cx="136987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41" name="Rechteck 240">
            <a:extLst>
              <a:ext uri="{FF2B5EF4-FFF2-40B4-BE49-F238E27FC236}">
                <a16:creationId xmlns:a16="http://schemas.microsoft.com/office/drawing/2014/main" id="{69ED438D-AE3A-4087-9E7A-262BCA388661}"/>
              </a:ext>
            </a:extLst>
          </p:cNvPr>
          <p:cNvSpPr/>
          <p:nvPr/>
        </p:nvSpPr>
        <p:spPr>
          <a:xfrm>
            <a:off x="2277548" y="3876934"/>
            <a:ext cx="136987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42" name="Rechteck 241">
            <a:extLst>
              <a:ext uri="{FF2B5EF4-FFF2-40B4-BE49-F238E27FC236}">
                <a16:creationId xmlns:a16="http://schemas.microsoft.com/office/drawing/2014/main" id="{FEFCE004-9997-4826-AC8F-AE3263EFAFD0}"/>
              </a:ext>
            </a:extLst>
          </p:cNvPr>
          <p:cNvSpPr/>
          <p:nvPr/>
        </p:nvSpPr>
        <p:spPr>
          <a:xfrm>
            <a:off x="2280246" y="4234321"/>
            <a:ext cx="136987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43" name="Rechteck 242">
            <a:extLst>
              <a:ext uri="{FF2B5EF4-FFF2-40B4-BE49-F238E27FC236}">
                <a16:creationId xmlns:a16="http://schemas.microsoft.com/office/drawing/2014/main" id="{3F058956-BD6F-4BEF-B875-0A5C531360F9}"/>
              </a:ext>
            </a:extLst>
          </p:cNvPr>
          <p:cNvSpPr/>
          <p:nvPr/>
        </p:nvSpPr>
        <p:spPr>
          <a:xfrm>
            <a:off x="2278150" y="4598037"/>
            <a:ext cx="136987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44" name="Rechteck 243">
            <a:extLst>
              <a:ext uri="{FF2B5EF4-FFF2-40B4-BE49-F238E27FC236}">
                <a16:creationId xmlns:a16="http://schemas.microsoft.com/office/drawing/2014/main" id="{CDA81A76-6B1E-4210-B273-139756203470}"/>
              </a:ext>
            </a:extLst>
          </p:cNvPr>
          <p:cNvSpPr/>
          <p:nvPr/>
        </p:nvSpPr>
        <p:spPr>
          <a:xfrm>
            <a:off x="2593038" y="3877046"/>
            <a:ext cx="792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47" name="Rechteck 246">
            <a:extLst>
              <a:ext uri="{FF2B5EF4-FFF2-40B4-BE49-F238E27FC236}">
                <a16:creationId xmlns:a16="http://schemas.microsoft.com/office/drawing/2014/main" id="{389CD6E0-71EF-4D9E-8BDC-98B9B399D4DC}"/>
              </a:ext>
            </a:extLst>
          </p:cNvPr>
          <p:cNvSpPr/>
          <p:nvPr/>
        </p:nvSpPr>
        <p:spPr>
          <a:xfrm>
            <a:off x="2680372" y="4598037"/>
            <a:ext cx="136987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48" name="Rechteck 247">
            <a:extLst>
              <a:ext uri="{FF2B5EF4-FFF2-40B4-BE49-F238E27FC236}">
                <a16:creationId xmlns:a16="http://schemas.microsoft.com/office/drawing/2014/main" id="{EE4D03A5-6AEF-4D04-A9D4-8756FE772450}"/>
              </a:ext>
            </a:extLst>
          </p:cNvPr>
          <p:cNvSpPr/>
          <p:nvPr/>
        </p:nvSpPr>
        <p:spPr>
          <a:xfrm>
            <a:off x="2681696" y="4234321"/>
            <a:ext cx="136987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1" name="Rechteck 250">
            <a:extLst>
              <a:ext uri="{FF2B5EF4-FFF2-40B4-BE49-F238E27FC236}">
                <a16:creationId xmlns:a16="http://schemas.microsoft.com/office/drawing/2014/main" id="{5D1DDCB2-CDA6-4948-B0AE-ED2FB0225078}"/>
              </a:ext>
            </a:extLst>
          </p:cNvPr>
          <p:cNvSpPr/>
          <p:nvPr/>
        </p:nvSpPr>
        <p:spPr>
          <a:xfrm>
            <a:off x="3653416" y="3877158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2" name="Rechteck 251">
            <a:extLst>
              <a:ext uri="{FF2B5EF4-FFF2-40B4-BE49-F238E27FC236}">
                <a16:creationId xmlns:a16="http://schemas.microsoft.com/office/drawing/2014/main" id="{6F00A6D9-029D-4087-9361-5A9DED8B95AC}"/>
              </a:ext>
            </a:extLst>
          </p:cNvPr>
          <p:cNvSpPr/>
          <p:nvPr/>
        </p:nvSpPr>
        <p:spPr>
          <a:xfrm>
            <a:off x="3825112" y="3877270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3" name="Rechteck 252">
            <a:extLst>
              <a:ext uri="{FF2B5EF4-FFF2-40B4-BE49-F238E27FC236}">
                <a16:creationId xmlns:a16="http://schemas.microsoft.com/office/drawing/2014/main" id="{31A8038F-3A72-4B4C-807B-CF24B35328CB}"/>
              </a:ext>
            </a:extLst>
          </p:cNvPr>
          <p:cNvSpPr/>
          <p:nvPr/>
        </p:nvSpPr>
        <p:spPr>
          <a:xfrm>
            <a:off x="3739264" y="3877382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4" name="Rechteck 253">
            <a:extLst>
              <a:ext uri="{FF2B5EF4-FFF2-40B4-BE49-F238E27FC236}">
                <a16:creationId xmlns:a16="http://schemas.microsoft.com/office/drawing/2014/main" id="{DE0E73BA-7236-4259-A132-0F7076EE37C6}"/>
              </a:ext>
            </a:extLst>
          </p:cNvPr>
          <p:cNvSpPr/>
          <p:nvPr/>
        </p:nvSpPr>
        <p:spPr>
          <a:xfrm>
            <a:off x="3481720" y="3877494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5" name="Rechteck 254">
            <a:extLst>
              <a:ext uri="{FF2B5EF4-FFF2-40B4-BE49-F238E27FC236}">
                <a16:creationId xmlns:a16="http://schemas.microsoft.com/office/drawing/2014/main" id="{BED1E4D9-54BD-495C-A72A-5FDB38DF2788}"/>
              </a:ext>
            </a:extLst>
          </p:cNvPr>
          <p:cNvSpPr/>
          <p:nvPr/>
        </p:nvSpPr>
        <p:spPr>
          <a:xfrm>
            <a:off x="3567568" y="387760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6" name="Rechteck 255">
            <a:extLst>
              <a:ext uri="{FF2B5EF4-FFF2-40B4-BE49-F238E27FC236}">
                <a16:creationId xmlns:a16="http://schemas.microsoft.com/office/drawing/2014/main" id="{95731E0C-BD44-4DD7-B203-FEA4735A658C}"/>
              </a:ext>
            </a:extLst>
          </p:cNvPr>
          <p:cNvSpPr/>
          <p:nvPr/>
        </p:nvSpPr>
        <p:spPr>
          <a:xfrm>
            <a:off x="3310024" y="3877718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7" name="Rechteck 256">
            <a:extLst>
              <a:ext uri="{FF2B5EF4-FFF2-40B4-BE49-F238E27FC236}">
                <a16:creationId xmlns:a16="http://schemas.microsoft.com/office/drawing/2014/main" id="{283F1D33-0041-42B1-9593-FEDBA5EAF736}"/>
              </a:ext>
            </a:extLst>
          </p:cNvPr>
          <p:cNvSpPr/>
          <p:nvPr/>
        </p:nvSpPr>
        <p:spPr>
          <a:xfrm>
            <a:off x="3395872" y="3877830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8" name="Rechteck 257">
            <a:extLst>
              <a:ext uri="{FF2B5EF4-FFF2-40B4-BE49-F238E27FC236}">
                <a16:creationId xmlns:a16="http://schemas.microsoft.com/office/drawing/2014/main" id="{64BB24BE-59E8-4C10-BB78-F097DA468F53}"/>
              </a:ext>
            </a:extLst>
          </p:cNvPr>
          <p:cNvSpPr/>
          <p:nvPr/>
        </p:nvSpPr>
        <p:spPr>
          <a:xfrm>
            <a:off x="2994534" y="3877942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9" name="Rechteck 258">
            <a:extLst>
              <a:ext uri="{FF2B5EF4-FFF2-40B4-BE49-F238E27FC236}">
                <a16:creationId xmlns:a16="http://schemas.microsoft.com/office/drawing/2014/main" id="{3198506E-DE37-4DA9-99FE-F465643109DE}"/>
              </a:ext>
            </a:extLst>
          </p:cNvPr>
          <p:cNvSpPr/>
          <p:nvPr/>
        </p:nvSpPr>
        <p:spPr>
          <a:xfrm>
            <a:off x="3080382" y="3878054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0" name="Rechteck 259">
            <a:extLst>
              <a:ext uri="{FF2B5EF4-FFF2-40B4-BE49-F238E27FC236}">
                <a16:creationId xmlns:a16="http://schemas.microsoft.com/office/drawing/2014/main" id="{073309CA-7490-4BDB-8613-5A6372E960EF}"/>
              </a:ext>
            </a:extLst>
          </p:cNvPr>
          <p:cNvSpPr/>
          <p:nvPr/>
        </p:nvSpPr>
        <p:spPr>
          <a:xfrm>
            <a:off x="2822838" y="3878166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1" name="Rechteck 260">
            <a:extLst>
              <a:ext uri="{FF2B5EF4-FFF2-40B4-BE49-F238E27FC236}">
                <a16:creationId xmlns:a16="http://schemas.microsoft.com/office/drawing/2014/main" id="{9372B0DD-ABA6-4166-88FE-496EEED1FD4E}"/>
              </a:ext>
            </a:extLst>
          </p:cNvPr>
          <p:cNvSpPr/>
          <p:nvPr/>
        </p:nvSpPr>
        <p:spPr>
          <a:xfrm>
            <a:off x="2908686" y="3878278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2" name="Rechteck 261">
            <a:extLst>
              <a:ext uri="{FF2B5EF4-FFF2-40B4-BE49-F238E27FC236}">
                <a16:creationId xmlns:a16="http://schemas.microsoft.com/office/drawing/2014/main" id="{DFBC4E66-6C8E-408B-BDD9-297E95278FB9}"/>
              </a:ext>
            </a:extLst>
          </p:cNvPr>
          <p:cNvSpPr/>
          <p:nvPr/>
        </p:nvSpPr>
        <p:spPr>
          <a:xfrm>
            <a:off x="3082594" y="4598037"/>
            <a:ext cx="792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3" name="Rechteck 262">
            <a:extLst>
              <a:ext uri="{FF2B5EF4-FFF2-40B4-BE49-F238E27FC236}">
                <a16:creationId xmlns:a16="http://schemas.microsoft.com/office/drawing/2014/main" id="{110FD9DF-E688-4B79-B840-8D0EB6C9D4D9}"/>
              </a:ext>
            </a:extLst>
          </p:cNvPr>
          <p:cNvSpPr/>
          <p:nvPr/>
        </p:nvSpPr>
        <p:spPr>
          <a:xfrm>
            <a:off x="3083146" y="4234321"/>
            <a:ext cx="792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5" name="Rechteck 264">
            <a:extLst>
              <a:ext uri="{FF2B5EF4-FFF2-40B4-BE49-F238E27FC236}">
                <a16:creationId xmlns:a16="http://schemas.microsoft.com/office/drawing/2014/main" id="{4E8E9C3F-93A9-44AC-828B-7000D70674D7}"/>
              </a:ext>
            </a:extLst>
          </p:cNvPr>
          <p:cNvSpPr/>
          <p:nvPr/>
        </p:nvSpPr>
        <p:spPr>
          <a:xfrm>
            <a:off x="3166230" y="3878390"/>
            <a:ext cx="136987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6" name="Rechteck 265">
            <a:extLst>
              <a:ext uri="{FF2B5EF4-FFF2-40B4-BE49-F238E27FC236}">
                <a16:creationId xmlns:a16="http://schemas.microsoft.com/office/drawing/2014/main" id="{60147A5A-316B-407B-BBEC-B56C559E62B9}"/>
              </a:ext>
            </a:extLst>
          </p:cNvPr>
          <p:cNvSpPr/>
          <p:nvPr/>
        </p:nvSpPr>
        <p:spPr>
          <a:xfrm>
            <a:off x="2421505" y="4949491"/>
            <a:ext cx="2979558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83" name="Rechteck 282">
            <a:extLst>
              <a:ext uri="{FF2B5EF4-FFF2-40B4-BE49-F238E27FC236}">
                <a16:creationId xmlns:a16="http://schemas.microsoft.com/office/drawing/2014/main" id="{C9A62565-42C5-4EA6-9297-558CB895BB2E}"/>
              </a:ext>
            </a:extLst>
          </p:cNvPr>
          <p:cNvSpPr/>
          <p:nvPr/>
        </p:nvSpPr>
        <p:spPr>
          <a:xfrm>
            <a:off x="3313002" y="423432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84" name="Rechteck 283">
            <a:extLst>
              <a:ext uri="{FF2B5EF4-FFF2-40B4-BE49-F238E27FC236}">
                <a16:creationId xmlns:a16="http://schemas.microsoft.com/office/drawing/2014/main" id="{61F865D7-C365-4078-93AC-3D45DD6D0A1A}"/>
              </a:ext>
            </a:extLst>
          </p:cNvPr>
          <p:cNvSpPr/>
          <p:nvPr/>
        </p:nvSpPr>
        <p:spPr>
          <a:xfrm>
            <a:off x="3398878" y="423432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85" name="Rechteck 284">
            <a:extLst>
              <a:ext uri="{FF2B5EF4-FFF2-40B4-BE49-F238E27FC236}">
                <a16:creationId xmlns:a16="http://schemas.microsoft.com/office/drawing/2014/main" id="{3B2386A4-9F33-4E53-9183-6BB03A834AD6}"/>
              </a:ext>
            </a:extLst>
          </p:cNvPr>
          <p:cNvSpPr/>
          <p:nvPr/>
        </p:nvSpPr>
        <p:spPr>
          <a:xfrm>
            <a:off x="3828258" y="4234321"/>
            <a:ext cx="136987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86" name="Rechteck 285">
            <a:extLst>
              <a:ext uri="{FF2B5EF4-FFF2-40B4-BE49-F238E27FC236}">
                <a16:creationId xmlns:a16="http://schemas.microsoft.com/office/drawing/2014/main" id="{39662719-D551-44D3-B2EA-D2AD18C19865}"/>
              </a:ext>
            </a:extLst>
          </p:cNvPr>
          <p:cNvSpPr/>
          <p:nvPr/>
        </p:nvSpPr>
        <p:spPr>
          <a:xfrm>
            <a:off x="3312836" y="459803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87" name="Rechteck 286">
            <a:extLst>
              <a:ext uri="{FF2B5EF4-FFF2-40B4-BE49-F238E27FC236}">
                <a16:creationId xmlns:a16="http://schemas.microsoft.com/office/drawing/2014/main" id="{F2AC4099-2BD3-41C1-AF89-723AF55E11C2}"/>
              </a:ext>
            </a:extLst>
          </p:cNvPr>
          <p:cNvSpPr/>
          <p:nvPr/>
        </p:nvSpPr>
        <p:spPr>
          <a:xfrm>
            <a:off x="3398905" y="459803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88" name="Rechteck 287">
            <a:extLst>
              <a:ext uri="{FF2B5EF4-FFF2-40B4-BE49-F238E27FC236}">
                <a16:creationId xmlns:a16="http://schemas.microsoft.com/office/drawing/2014/main" id="{BB02372B-E791-451A-B6AF-D7D70BA618DA}"/>
              </a:ext>
            </a:extLst>
          </p:cNvPr>
          <p:cNvSpPr/>
          <p:nvPr/>
        </p:nvSpPr>
        <p:spPr>
          <a:xfrm>
            <a:off x="3829250" y="4598037"/>
            <a:ext cx="136987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89" name="Rechteck 288">
            <a:extLst>
              <a:ext uri="{FF2B5EF4-FFF2-40B4-BE49-F238E27FC236}">
                <a16:creationId xmlns:a16="http://schemas.microsoft.com/office/drawing/2014/main" id="{BEDB1E57-6BF0-4A34-B805-F53A88435C70}"/>
              </a:ext>
            </a:extLst>
          </p:cNvPr>
          <p:cNvSpPr/>
          <p:nvPr/>
        </p:nvSpPr>
        <p:spPr>
          <a:xfrm>
            <a:off x="4284553" y="3878838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90" name="Rechteck 289">
            <a:extLst>
              <a:ext uri="{FF2B5EF4-FFF2-40B4-BE49-F238E27FC236}">
                <a16:creationId xmlns:a16="http://schemas.microsoft.com/office/drawing/2014/main" id="{F14440A9-48D1-4A93-B92F-0C26BA240261}"/>
              </a:ext>
            </a:extLst>
          </p:cNvPr>
          <p:cNvSpPr/>
          <p:nvPr/>
        </p:nvSpPr>
        <p:spPr>
          <a:xfrm>
            <a:off x="4370401" y="3878950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91" name="Rechteck 290">
            <a:extLst>
              <a:ext uri="{FF2B5EF4-FFF2-40B4-BE49-F238E27FC236}">
                <a16:creationId xmlns:a16="http://schemas.microsoft.com/office/drawing/2014/main" id="{460779F6-BFFF-43A5-B59D-0757457D813F}"/>
              </a:ext>
            </a:extLst>
          </p:cNvPr>
          <p:cNvSpPr/>
          <p:nvPr/>
        </p:nvSpPr>
        <p:spPr>
          <a:xfrm>
            <a:off x="4454450" y="3871067"/>
            <a:ext cx="136987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92" name="Rechteck 291">
            <a:extLst>
              <a:ext uri="{FF2B5EF4-FFF2-40B4-BE49-F238E27FC236}">
                <a16:creationId xmlns:a16="http://schemas.microsoft.com/office/drawing/2014/main" id="{EFAE682D-E74F-4F42-A900-77B0D1FEEFDB}"/>
              </a:ext>
            </a:extLst>
          </p:cNvPr>
          <p:cNvSpPr/>
          <p:nvPr/>
        </p:nvSpPr>
        <p:spPr>
          <a:xfrm>
            <a:off x="3968905" y="3878502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93" name="Rechteck 292">
            <a:extLst>
              <a:ext uri="{FF2B5EF4-FFF2-40B4-BE49-F238E27FC236}">
                <a16:creationId xmlns:a16="http://schemas.microsoft.com/office/drawing/2014/main" id="{130E607A-914D-44B2-B5F3-097C7FCA0AF7}"/>
              </a:ext>
            </a:extLst>
          </p:cNvPr>
          <p:cNvSpPr/>
          <p:nvPr/>
        </p:nvSpPr>
        <p:spPr>
          <a:xfrm>
            <a:off x="4140760" y="3878614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94" name="Rechteck 293">
            <a:extLst>
              <a:ext uri="{FF2B5EF4-FFF2-40B4-BE49-F238E27FC236}">
                <a16:creationId xmlns:a16="http://schemas.microsoft.com/office/drawing/2014/main" id="{D0A7FEBD-2FBD-457C-9D36-6574CB69AB51}"/>
              </a:ext>
            </a:extLst>
          </p:cNvPr>
          <p:cNvSpPr/>
          <p:nvPr/>
        </p:nvSpPr>
        <p:spPr>
          <a:xfrm>
            <a:off x="4054753" y="3878726"/>
            <a:ext cx="79200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95" name="Rechteck 294">
            <a:extLst>
              <a:ext uri="{FF2B5EF4-FFF2-40B4-BE49-F238E27FC236}">
                <a16:creationId xmlns:a16="http://schemas.microsoft.com/office/drawing/2014/main" id="{A201CF27-2121-46B7-BCBA-08A18302655A}"/>
              </a:ext>
            </a:extLst>
          </p:cNvPr>
          <p:cNvSpPr/>
          <p:nvPr/>
        </p:nvSpPr>
        <p:spPr>
          <a:xfrm>
            <a:off x="4287654" y="423432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96" name="Rechteck 295">
            <a:extLst>
              <a:ext uri="{FF2B5EF4-FFF2-40B4-BE49-F238E27FC236}">
                <a16:creationId xmlns:a16="http://schemas.microsoft.com/office/drawing/2014/main" id="{B7A696B9-9449-4ADA-891C-AA6405BFDA5E}"/>
              </a:ext>
            </a:extLst>
          </p:cNvPr>
          <p:cNvSpPr/>
          <p:nvPr/>
        </p:nvSpPr>
        <p:spPr>
          <a:xfrm>
            <a:off x="4373530" y="423432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97" name="Rechteck 296">
            <a:extLst>
              <a:ext uri="{FF2B5EF4-FFF2-40B4-BE49-F238E27FC236}">
                <a16:creationId xmlns:a16="http://schemas.microsoft.com/office/drawing/2014/main" id="{B7C971E7-0996-4EC9-9784-1ED75D05DFA6}"/>
              </a:ext>
            </a:extLst>
          </p:cNvPr>
          <p:cNvSpPr/>
          <p:nvPr/>
        </p:nvSpPr>
        <p:spPr>
          <a:xfrm>
            <a:off x="3972080" y="423432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98" name="Rechteck 297">
            <a:extLst>
              <a:ext uri="{FF2B5EF4-FFF2-40B4-BE49-F238E27FC236}">
                <a16:creationId xmlns:a16="http://schemas.microsoft.com/office/drawing/2014/main" id="{FC6D61DE-7948-436F-B85B-C1E05601C4BE}"/>
              </a:ext>
            </a:extLst>
          </p:cNvPr>
          <p:cNvSpPr/>
          <p:nvPr/>
        </p:nvSpPr>
        <p:spPr>
          <a:xfrm>
            <a:off x="4057956" y="423432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99" name="Rechteck 298">
            <a:extLst>
              <a:ext uri="{FF2B5EF4-FFF2-40B4-BE49-F238E27FC236}">
                <a16:creationId xmlns:a16="http://schemas.microsoft.com/office/drawing/2014/main" id="{D389B5DF-9C6B-482E-AE59-1A52EE3765BB}"/>
              </a:ext>
            </a:extLst>
          </p:cNvPr>
          <p:cNvSpPr/>
          <p:nvPr/>
        </p:nvSpPr>
        <p:spPr>
          <a:xfrm>
            <a:off x="3656506" y="423432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0" name="Rechteck 299">
            <a:extLst>
              <a:ext uri="{FF2B5EF4-FFF2-40B4-BE49-F238E27FC236}">
                <a16:creationId xmlns:a16="http://schemas.microsoft.com/office/drawing/2014/main" id="{B1E1C495-6FA8-4E80-9363-652F90A4409A}"/>
              </a:ext>
            </a:extLst>
          </p:cNvPr>
          <p:cNvSpPr/>
          <p:nvPr/>
        </p:nvSpPr>
        <p:spPr>
          <a:xfrm>
            <a:off x="3484754" y="423432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1" name="Rechteck 300">
            <a:extLst>
              <a:ext uri="{FF2B5EF4-FFF2-40B4-BE49-F238E27FC236}">
                <a16:creationId xmlns:a16="http://schemas.microsoft.com/office/drawing/2014/main" id="{00C460DA-A3A4-4F32-8A58-D2FAB14018EF}"/>
              </a:ext>
            </a:extLst>
          </p:cNvPr>
          <p:cNvSpPr/>
          <p:nvPr/>
        </p:nvSpPr>
        <p:spPr>
          <a:xfrm>
            <a:off x="3570630" y="423432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3" name="Rechteck 302">
            <a:extLst>
              <a:ext uri="{FF2B5EF4-FFF2-40B4-BE49-F238E27FC236}">
                <a16:creationId xmlns:a16="http://schemas.microsoft.com/office/drawing/2014/main" id="{EC95C340-3468-4274-921C-E3ECBAC2FD2C}"/>
              </a:ext>
            </a:extLst>
          </p:cNvPr>
          <p:cNvSpPr/>
          <p:nvPr/>
        </p:nvSpPr>
        <p:spPr>
          <a:xfrm>
            <a:off x="3742382" y="423432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4" name="Rechteck 303">
            <a:extLst>
              <a:ext uri="{FF2B5EF4-FFF2-40B4-BE49-F238E27FC236}">
                <a16:creationId xmlns:a16="http://schemas.microsoft.com/office/drawing/2014/main" id="{FDC42623-E6BC-4BBE-9406-E86F64CF6F04}"/>
              </a:ext>
            </a:extLst>
          </p:cNvPr>
          <p:cNvSpPr/>
          <p:nvPr/>
        </p:nvSpPr>
        <p:spPr>
          <a:xfrm>
            <a:off x="4289418" y="459803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5" name="Rechteck 304">
            <a:extLst>
              <a:ext uri="{FF2B5EF4-FFF2-40B4-BE49-F238E27FC236}">
                <a16:creationId xmlns:a16="http://schemas.microsoft.com/office/drawing/2014/main" id="{E13ECB65-8CD7-430D-8E99-28159939E75F}"/>
              </a:ext>
            </a:extLst>
          </p:cNvPr>
          <p:cNvSpPr/>
          <p:nvPr/>
        </p:nvSpPr>
        <p:spPr>
          <a:xfrm>
            <a:off x="4375487" y="459803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6" name="Rechteck 305">
            <a:extLst>
              <a:ext uri="{FF2B5EF4-FFF2-40B4-BE49-F238E27FC236}">
                <a16:creationId xmlns:a16="http://schemas.microsoft.com/office/drawing/2014/main" id="{2775EC90-880F-4690-BDBF-EEB964B2A72C}"/>
              </a:ext>
            </a:extLst>
          </p:cNvPr>
          <p:cNvSpPr/>
          <p:nvPr/>
        </p:nvSpPr>
        <p:spPr>
          <a:xfrm>
            <a:off x="3973265" y="459803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7" name="Rechteck 306">
            <a:extLst>
              <a:ext uri="{FF2B5EF4-FFF2-40B4-BE49-F238E27FC236}">
                <a16:creationId xmlns:a16="http://schemas.microsoft.com/office/drawing/2014/main" id="{AAC0A699-0A28-47F1-BE39-0572597AE64C}"/>
              </a:ext>
            </a:extLst>
          </p:cNvPr>
          <p:cNvSpPr/>
          <p:nvPr/>
        </p:nvSpPr>
        <p:spPr>
          <a:xfrm>
            <a:off x="4059334" y="459803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8" name="Rechteck 307">
            <a:extLst>
              <a:ext uri="{FF2B5EF4-FFF2-40B4-BE49-F238E27FC236}">
                <a16:creationId xmlns:a16="http://schemas.microsoft.com/office/drawing/2014/main" id="{B600911C-1590-4828-A50F-98C28AAC5DD9}"/>
              </a:ext>
            </a:extLst>
          </p:cNvPr>
          <p:cNvSpPr/>
          <p:nvPr/>
        </p:nvSpPr>
        <p:spPr>
          <a:xfrm>
            <a:off x="3657112" y="459803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9" name="Rechteck 308">
            <a:extLst>
              <a:ext uri="{FF2B5EF4-FFF2-40B4-BE49-F238E27FC236}">
                <a16:creationId xmlns:a16="http://schemas.microsoft.com/office/drawing/2014/main" id="{32FB8B75-E3FF-418E-AB4C-11EDC1221AC7}"/>
              </a:ext>
            </a:extLst>
          </p:cNvPr>
          <p:cNvSpPr/>
          <p:nvPr/>
        </p:nvSpPr>
        <p:spPr>
          <a:xfrm>
            <a:off x="3484974" y="459803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10" name="Rechteck 309">
            <a:extLst>
              <a:ext uri="{FF2B5EF4-FFF2-40B4-BE49-F238E27FC236}">
                <a16:creationId xmlns:a16="http://schemas.microsoft.com/office/drawing/2014/main" id="{1C39367A-EFB2-49AD-9CD8-346099FF2869}"/>
              </a:ext>
            </a:extLst>
          </p:cNvPr>
          <p:cNvSpPr/>
          <p:nvPr/>
        </p:nvSpPr>
        <p:spPr>
          <a:xfrm>
            <a:off x="3571043" y="459803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11" name="Rechteck 310">
            <a:extLst>
              <a:ext uri="{FF2B5EF4-FFF2-40B4-BE49-F238E27FC236}">
                <a16:creationId xmlns:a16="http://schemas.microsoft.com/office/drawing/2014/main" id="{D3B86FB2-F420-4411-8033-0FD8783F266E}"/>
              </a:ext>
            </a:extLst>
          </p:cNvPr>
          <p:cNvSpPr/>
          <p:nvPr/>
        </p:nvSpPr>
        <p:spPr>
          <a:xfrm>
            <a:off x="3743181" y="459803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12" name="Rechteck 311">
            <a:extLst>
              <a:ext uri="{FF2B5EF4-FFF2-40B4-BE49-F238E27FC236}">
                <a16:creationId xmlns:a16="http://schemas.microsoft.com/office/drawing/2014/main" id="{3241E8F6-AA2D-4886-86B5-8F43DDB81795}"/>
              </a:ext>
            </a:extLst>
          </p:cNvPr>
          <p:cNvSpPr/>
          <p:nvPr/>
        </p:nvSpPr>
        <p:spPr>
          <a:xfrm>
            <a:off x="5108150" y="3879399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13" name="Rechteck 312">
            <a:extLst>
              <a:ext uri="{FF2B5EF4-FFF2-40B4-BE49-F238E27FC236}">
                <a16:creationId xmlns:a16="http://schemas.microsoft.com/office/drawing/2014/main" id="{1514A43F-594E-4497-8779-4B2BDD19EB94}"/>
              </a:ext>
            </a:extLst>
          </p:cNvPr>
          <p:cNvSpPr/>
          <p:nvPr/>
        </p:nvSpPr>
        <p:spPr>
          <a:xfrm>
            <a:off x="5192897" y="387951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14" name="Rechteck 313">
            <a:extLst>
              <a:ext uri="{FF2B5EF4-FFF2-40B4-BE49-F238E27FC236}">
                <a16:creationId xmlns:a16="http://schemas.microsoft.com/office/drawing/2014/main" id="{E8819F81-8463-4A33-B670-E35EE7F6259C}"/>
              </a:ext>
            </a:extLst>
          </p:cNvPr>
          <p:cNvSpPr/>
          <p:nvPr/>
        </p:nvSpPr>
        <p:spPr>
          <a:xfrm>
            <a:off x="4938656" y="3879623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15" name="Rechteck 314">
            <a:extLst>
              <a:ext uri="{FF2B5EF4-FFF2-40B4-BE49-F238E27FC236}">
                <a16:creationId xmlns:a16="http://schemas.microsoft.com/office/drawing/2014/main" id="{3046388D-9A2C-4AAD-B670-5BC06FBFD1A7}"/>
              </a:ext>
            </a:extLst>
          </p:cNvPr>
          <p:cNvSpPr/>
          <p:nvPr/>
        </p:nvSpPr>
        <p:spPr>
          <a:xfrm>
            <a:off x="5023403" y="3879735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16" name="Rechteck 315">
            <a:extLst>
              <a:ext uri="{FF2B5EF4-FFF2-40B4-BE49-F238E27FC236}">
                <a16:creationId xmlns:a16="http://schemas.microsoft.com/office/drawing/2014/main" id="{D877295E-43E7-46ED-8050-23A21C9D3206}"/>
              </a:ext>
            </a:extLst>
          </p:cNvPr>
          <p:cNvSpPr/>
          <p:nvPr/>
        </p:nvSpPr>
        <p:spPr>
          <a:xfrm>
            <a:off x="4769162" y="3879847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17" name="Rechteck 316">
            <a:extLst>
              <a:ext uri="{FF2B5EF4-FFF2-40B4-BE49-F238E27FC236}">
                <a16:creationId xmlns:a16="http://schemas.microsoft.com/office/drawing/2014/main" id="{401B69C4-7148-4EE2-9269-5D0FC6AE4C1A}"/>
              </a:ext>
            </a:extLst>
          </p:cNvPr>
          <p:cNvSpPr/>
          <p:nvPr/>
        </p:nvSpPr>
        <p:spPr>
          <a:xfrm>
            <a:off x="4599668" y="3879959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18" name="Rechteck 317">
            <a:extLst>
              <a:ext uri="{FF2B5EF4-FFF2-40B4-BE49-F238E27FC236}">
                <a16:creationId xmlns:a16="http://schemas.microsoft.com/office/drawing/2014/main" id="{60FDED36-F211-406C-B71C-0EF53E4A32B3}"/>
              </a:ext>
            </a:extLst>
          </p:cNvPr>
          <p:cNvSpPr/>
          <p:nvPr/>
        </p:nvSpPr>
        <p:spPr>
          <a:xfrm>
            <a:off x="4684415" y="3880071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19" name="Rechteck 318">
            <a:extLst>
              <a:ext uri="{FF2B5EF4-FFF2-40B4-BE49-F238E27FC236}">
                <a16:creationId xmlns:a16="http://schemas.microsoft.com/office/drawing/2014/main" id="{29025253-68BA-42F4-844D-4C366A7D53A2}"/>
              </a:ext>
            </a:extLst>
          </p:cNvPr>
          <p:cNvSpPr/>
          <p:nvPr/>
        </p:nvSpPr>
        <p:spPr>
          <a:xfrm>
            <a:off x="4853909" y="3880183"/>
            <a:ext cx="79041" cy="2145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20" name="Rechteck 319">
            <a:extLst>
              <a:ext uri="{FF2B5EF4-FFF2-40B4-BE49-F238E27FC236}">
                <a16:creationId xmlns:a16="http://schemas.microsoft.com/office/drawing/2014/main" id="{EB14F45D-F24C-4D58-A378-2249142CD62F}"/>
              </a:ext>
            </a:extLst>
          </p:cNvPr>
          <p:cNvSpPr/>
          <p:nvPr/>
        </p:nvSpPr>
        <p:spPr>
          <a:xfrm>
            <a:off x="4459404" y="4230233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21" name="Rechteck 320">
            <a:extLst>
              <a:ext uri="{FF2B5EF4-FFF2-40B4-BE49-F238E27FC236}">
                <a16:creationId xmlns:a16="http://schemas.microsoft.com/office/drawing/2014/main" id="{B6AF5A6B-F199-4EFE-969F-CB7F0BE195D8}"/>
              </a:ext>
            </a:extLst>
          </p:cNvPr>
          <p:cNvSpPr/>
          <p:nvPr/>
        </p:nvSpPr>
        <p:spPr>
          <a:xfrm>
            <a:off x="4461551" y="4593791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22" name="Rechteck 321">
            <a:extLst>
              <a:ext uri="{FF2B5EF4-FFF2-40B4-BE49-F238E27FC236}">
                <a16:creationId xmlns:a16="http://schemas.microsoft.com/office/drawing/2014/main" id="{76BC9C7F-AC0E-44BA-86CB-AB58B08A9E96}"/>
              </a:ext>
            </a:extLst>
          </p:cNvPr>
          <p:cNvSpPr/>
          <p:nvPr/>
        </p:nvSpPr>
        <p:spPr>
          <a:xfrm>
            <a:off x="5277627" y="3880283"/>
            <a:ext cx="136986" cy="2145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w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25" name="Textplatzhalter 2">
            <a:extLst>
              <a:ext uri="{FF2B5EF4-FFF2-40B4-BE49-F238E27FC236}">
                <a16:creationId xmlns:a16="http://schemas.microsoft.com/office/drawing/2014/main" id="{AABA2EC8-33BA-4D65-A888-DF5989EF71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17590" y="3171163"/>
            <a:ext cx="5158066" cy="3933300"/>
          </a:xfrm>
        </p:spPr>
        <p:txBody>
          <a:bodyPr/>
          <a:lstStyle/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dirty="0"/>
              <a:t>Some threads will terminate much earlier</a:t>
            </a:r>
          </a:p>
          <a:p>
            <a:pPr marL="971550" lvl="1" indent="-285750">
              <a:buFont typeface="Arial" panose="020B0604020202020204" pitchFamily="34" charset="0"/>
              <a:buChar char="•"/>
            </a:pPr>
            <a:r>
              <a:rPr lang="en-US" dirty="0"/>
              <a:t>Tasks are statically assigned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dirty="0"/>
              <a:t>This problem is more significant, if the differences between the number of steps is significant 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9715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74" name="Rechteck 273">
            <a:extLst>
              <a:ext uri="{FF2B5EF4-FFF2-40B4-BE49-F238E27FC236}">
                <a16:creationId xmlns:a16="http://schemas.microsoft.com/office/drawing/2014/main" id="{091ACD17-1DCB-4532-A867-1C6C94A19FAD}"/>
              </a:ext>
            </a:extLst>
          </p:cNvPr>
          <p:cNvSpPr/>
          <p:nvPr/>
        </p:nvSpPr>
        <p:spPr>
          <a:xfrm>
            <a:off x="4143832" y="4234321"/>
            <a:ext cx="136987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77" name="Rechteck 276">
            <a:extLst>
              <a:ext uri="{FF2B5EF4-FFF2-40B4-BE49-F238E27FC236}">
                <a16:creationId xmlns:a16="http://schemas.microsoft.com/office/drawing/2014/main" id="{B1390615-74EA-4D47-978E-18E57C0D76C5}"/>
              </a:ext>
            </a:extLst>
          </p:cNvPr>
          <p:cNvSpPr/>
          <p:nvPr/>
        </p:nvSpPr>
        <p:spPr>
          <a:xfrm>
            <a:off x="4145403" y="4598037"/>
            <a:ext cx="136987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2" name="Rechteck 301">
            <a:extLst>
              <a:ext uri="{FF2B5EF4-FFF2-40B4-BE49-F238E27FC236}">
                <a16:creationId xmlns:a16="http://schemas.microsoft.com/office/drawing/2014/main" id="{845AF059-07AE-455B-9944-C788D4DAD176}"/>
              </a:ext>
            </a:extLst>
          </p:cNvPr>
          <p:cNvSpPr/>
          <p:nvPr/>
        </p:nvSpPr>
        <p:spPr>
          <a:xfrm>
            <a:off x="4603710" y="4588683"/>
            <a:ext cx="797353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24" name="Rechteck 323">
            <a:extLst>
              <a:ext uri="{FF2B5EF4-FFF2-40B4-BE49-F238E27FC236}">
                <a16:creationId xmlns:a16="http://schemas.microsoft.com/office/drawing/2014/main" id="{37909697-C002-49F4-B0DB-09070F174E6E}"/>
              </a:ext>
            </a:extLst>
          </p:cNvPr>
          <p:cNvSpPr/>
          <p:nvPr/>
        </p:nvSpPr>
        <p:spPr>
          <a:xfrm>
            <a:off x="4596390" y="4234321"/>
            <a:ext cx="815146" cy="2145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b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5379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U">
  <a:themeElements>
    <a:clrScheme name="FernUniversität">
      <a:dk1>
        <a:srgbClr val="000000"/>
      </a:dk1>
      <a:lt1>
        <a:srgbClr val="FFFFFF"/>
      </a:lt1>
      <a:dk2>
        <a:srgbClr val="004C97"/>
      </a:dk2>
      <a:lt2>
        <a:srgbClr val="CCDBEA"/>
      </a:lt2>
      <a:accent1>
        <a:srgbClr val="004C97"/>
      </a:accent1>
      <a:accent2>
        <a:srgbClr val="336600"/>
      </a:accent2>
      <a:accent3>
        <a:srgbClr val="C84F0E"/>
      </a:accent3>
      <a:accent4>
        <a:srgbClr val="993333"/>
      </a:accent4>
      <a:accent5>
        <a:srgbClr val="006666"/>
      </a:accent5>
      <a:accent6>
        <a:srgbClr val="B1B3B3"/>
      </a:accent6>
      <a:hlink>
        <a:srgbClr val="004C97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U" id="{BADA7ECD-0324-4174-BA91-A5CC9D8B8D79}" vid="{7DB18344-96F5-45EA-AA69-15F301BB2D02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Fall-detection on a wearable micro controller usingmachine learning</Template>
  <TotalTime>0</TotalTime>
  <Words>2835</Words>
  <Application>Microsoft Office PowerPoint</Application>
  <PresentationFormat>Breitbild</PresentationFormat>
  <Paragraphs>1295</Paragraphs>
  <Slides>19</Slides>
  <Notes>12</Notes>
  <HiddenSlides>1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6" baseType="lpstr">
      <vt:lpstr>Arial</vt:lpstr>
      <vt:lpstr>Arial Narrow</vt:lpstr>
      <vt:lpstr>Book Antiqua</vt:lpstr>
      <vt:lpstr>Calibri</vt:lpstr>
      <vt:lpstr>Cambria Math</vt:lpstr>
      <vt:lpstr>Noto Sans Symbols</vt:lpstr>
      <vt:lpstr>FU</vt:lpstr>
      <vt:lpstr>Improving Cryptanalytic Applications with Stochastic Runtimes on GPUs</vt:lpstr>
      <vt:lpstr>Applications</vt:lpstr>
      <vt:lpstr>Applications 2</vt:lpstr>
      <vt:lpstr>Basic Implementation</vt:lpstr>
      <vt:lpstr>Classic way to solve this on the GPU</vt:lpstr>
      <vt:lpstr>Distribution of Step-Length</vt:lpstr>
      <vt:lpstr>Regular execution</vt:lpstr>
      <vt:lpstr>Irregular Distribution </vt:lpstr>
      <vt:lpstr>Problem: Static distribution of Workload between  threads</vt:lpstr>
      <vt:lpstr>Compact Scheduling</vt:lpstr>
      <vt:lpstr>Dynamic Distribution using atomics</vt:lpstr>
      <vt:lpstr>Results: stream cipher </vt:lpstr>
      <vt:lpstr>Results: stream cipher </vt:lpstr>
      <vt:lpstr>Analysis for Jetson Nano:  stream cipher </vt:lpstr>
      <vt:lpstr>Results Stochastic Task Sets</vt:lpstr>
      <vt:lpstr>Results random number generator</vt:lpstr>
      <vt:lpstr>Analysis for Volta GPU, random number generator </vt:lpstr>
      <vt:lpstr>Conclusion</vt:lpstr>
      <vt:lpstr>Dynamic Distribution using atomics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Improving Cryptanalytic Applications with Stochastic Runtimes on GPUs</dc:title>
  <dc:creator>Lena Oden</dc:creator>
  <cp:lastModifiedBy>Lena Oden</cp:lastModifiedBy>
  <cp:revision>3</cp:revision>
  <dcterms:created xsi:type="dcterms:W3CDTF">2021-05-09T15:12:11Z</dcterms:created>
  <dcterms:modified xsi:type="dcterms:W3CDTF">2021-05-17T07:40:51Z</dcterms:modified>
</cp:coreProperties>
</file>